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6"/>
  </p:notesMasterIdLst>
  <p:sldIdLst>
    <p:sldId id="256" r:id="rId2"/>
    <p:sldId id="268" r:id="rId3"/>
    <p:sldId id="320" r:id="rId4"/>
    <p:sldId id="271" r:id="rId5"/>
    <p:sldId id="292" r:id="rId6"/>
    <p:sldId id="259" r:id="rId7"/>
    <p:sldId id="302" r:id="rId8"/>
    <p:sldId id="287" r:id="rId9"/>
    <p:sldId id="288" r:id="rId10"/>
    <p:sldId id="318" r:id="rId11"/>
    <p:sldId id="319" r:id="rId12"/>
    <p:sldId id="315" r:id="rId13"/>
    <p:sldId id="316" r:id="rId14"/>
    <p:sldId id="31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A6D47A-3B14-12C3-CD7F-18F4940BA892}" name="Gila Yakov" initials="GY" userId="S::gilay@yvc.ac.il::55ea4607-28a9-409e-96cf-650fb7385beb" providerId="AD"/>
  <p188:author id="{ABF9CCBB-23DF-DC0E-CB2B-E856E59EB016}" name="Nizar Bitar" initials="NB" userId="S::nizarb@yvc.ac.il::daeb9806-6631-4367-a2ad-2eb1f3fb21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C535A-9502-4FDA-A428-63A338832388}" v="189" dt="2023-06-27T06:14:14.969"/>
    <p1510:client id="{67FA7FD5-976F-43B8-A5B0-54C81DCF1E69}" v="135" dt="2023-06-27T13:56:14.339"/>
    <p1510:client id="{C086FA1E-5BE4-497F-8C51-81A08E7CF0F4}" v="228" dt="2023-06-27T08:58:48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37" autoAdjust="0"/>
    <p:restoredTop sz="83768" autoAdjust="0"/>
  </p:normalViewPr>
  <p:slideViewPr>
    <p:cSldViewPr snapToGrid="0">
      <p:cViewPr varScale="1">
        <p:scale>
          <a:sx n="95" d="100"/>
          <a:sy n="95" d="100"/>
        </p:scale>
        <p:origin x="10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zar Bitar" userId="daeb9806-6631-4367-a2ad-2eb1f3fb2172" providerId="ADAL" clId="{67FA7FD5-976F-43B8-A5B0-54C81DCF1E69}"/>
    <pc:docChg chg="undo redo custSel modSld">
      <pc:chgData name="Nizar Bitar" userId="daeb9806-6631-4367-a2ad-2eb1f3fb2172" providerId="ADAL" clId="{67FA7FD5-976F-43B8-A5B0-54C81DCF1E69}" dt="2023-06-27T13:59:27.496" v="780" actId="20577"/>
      <pc:docMkLst>
        <pc:docMk/>
      </pc:docMkLst>
      <pc:sldChg chg="modSp mod">
        <pc:chgData name="Nizar Bitar" userId="daeb9806-6631-4367-a2ad-2eb1f3fb2172" providerId="ADAL" clId="{67FA7FD5-976F-43B8-A5B0-54C81DCF1E69}" dt="2023-06-27T13:24:26.211" v="14" actId="20577"/>
        <pc:sldMkLst>
          <pc:docMk/>
          <pc:sldMk cId="3739476851" sldId="256"/>
        </pc:sldMkLst>
        <pc:spChg chg="mod">
          <ac:chgData name="Nizar Bitar" userId="daeb9806-6631-4367-a2ad-2eb1f3fb2172" providerId="ADAL" clId="{67FA7FD5-976F-43B8-A5B0-54C81DCF1E69}" dt="2023-06-27T13:24:26.211" v="14" actId="20577"/>
          <ac:spMkLst>
            <pc:docMk/>
            <pc:sldMk cId="3739476851" sldId="256"/>
            <ac:spMk id="3" creationId="{F5A46F6B-9591-E9F8-D86F-6A01765098AE}"/>
          </ac:spMkLst>
        </pc:spChg>
      </pc:sldChg>
      <pc:sldChg chg="modSp mod modAnim modNotesTx">
        <pc:chgData name="Nizar Bitar" userId="daeb9806-6631-4367-a2ad-2eb1f3fb2172" providerId="ADAL" clId="{67FA7FD5-976F-43B8-A5B0-54C81DCF1E69}" dt="2023-06-27T13:53:30.798" v="773"/>
        <pc:sldMkLst>
          <pc:docMk/>
          <pc:sldMk cId="385090558" sldId="259"/>
        </pc:sldMkLst>
        <pc:spChg chg="mod">
          <ac:chgData name="Nizar Bitar" userId="daeb9806-6631-4367-a2ad-2eb1f3fb2172" providerId="ADAL" clId="{67FA7FD5-976F-43B8-A5B0-54C81DCF1E69}" dt="2023-06-27T13:53:18.490" v="770" actId="403"/>
          <ac:spMkLst>
            <pc:docMk/>
            <pc:sldMk cId="385090558" sldId="259"/>
            <ac:spMk id="3" creationId="{C12C54D6-2304-70A7-A8C2-F9A3C4F0D7B5}"/>
          </ac:spMkLst>
        </pc:spChg>
      </pc:sldChg>
      <pc:sldChg chg="modSp mod">
        <pc:chgData name="Nizar Bitar" userId="daeb9806-6631-4367-a2ad-2eb1f3fb2172" providerId="ADAL" clId="{67FA7FD5-976F-43B8-A5B0-54C81DCF1E69}" dt="2023-06-27T13:50:50.257" v="769" actId="113"/>
        <pc:sldMkLst>
          <pc:docMk/>
          <pc:sldMk cId="3414779096" sldId="268"/>
        </pc:sldMkLst>
        <pc:spChg chg="mod">
          <ac:chgData name="Nizar Bitar" userId="daeb9806-6631-4367-a2ad-2eb1f3fb2172" providerId="ADAL" clId="{67FA7FD5-976F-43B8-A5B0-54C81DCF1E69}" dt="2023-06-27T13:27:28.394" v="22" actId="6549"/>
          <ac:spMkLst>
            <pc:docMk/>
            <pc:sldMk cId="3414779096" sldId="268"/>
            <ac:spMk id="2" creationId="{142E5925-3AB5-0C14-9CBF-F5B20BEA7198}"/>
          </ac:spMkLst>
        </pc:spChg>
        <pc:spChg chg="mod">
          <ac:chgData name="Nizar Bitar" userId="daeb9806-6631-4367-a2ad-2eb1f3fb2172" providerId="ADAL" clId="{67FA7FD5-976F-43B8-A5B0-54C81DCF1E69}" dt="2023-06-27T13:50:50.257" v="769" actId="113"/>
          <ac:spMkLst>
            <pc:docMk/>
            <pc:sldMk cId="3414779096" sldId="268"/>
            <ac:spMk id="3" creationId="{F98AA959-52E4-2ABF-0C94-88574EB0B5FC}"/>
          </ac:spMkLst>
        </pc:spChg>
        <pc:picChg chg="mod">
          <ac:chgData name="Nizar Bitar" userId="daeb9806-6631-4367-a2ad-2eb1f3fb2172" providerId="ADAL" clId="{67FA7FD5-976F-43B8-A5B0-54C81DCF1E69}" dt="2023-06-27T13:30:18.379" v="43" actId="14100"/>
          <ac:picMkLst>
            <pc:docMk/>
            <pc:sldMk cId="3414779096" sldId="268"/>
            <ac:picMk id="2050" creationId="{909954E8-218C-BB96-FB05-4C27C8E4672F}"/>
          </ac:picMkLst>
        </pc:picChg>
      </pc:sldChg>
      <pc:sldChg chg="delSp modSp">
        <pc:chgData name="Nizar Bitar" userId="daeb9806-6631-4367-a2ad-2eb1f3fb2172" providerId="ADAL" clId="{67FA7FD5-976F-43B8-A5B0-54C81DCF1E69}" dt="2023-06-27T13:36:03.062" v="69" actId="478"/>
        <pc:sldMkLst>
          <pc:docMk/>
          <pc:sldMk cId="2404080244" sldId="287"/>
        </pc:sldMkLst>
        <pc:spChg chg="mod">
          <ac:chgData name="Nizar Bitar" userId="daeb9806-6631-4367-a2ad-2eb1f3fb2172" providerId="ADAL" clId="{67FA7FD5-976F-43B8-A5B0-54C81DCF1E69}" dt="2023-06-27T13:35:41.863" v="67" actId="20577"/>
          <ac:spMkLst>
            <pc:docMk/>
            <pc:sldMk cId="2404080244" sldId="287"/>
            <ac:spMk id="4" creationId="{0F040D85-CE35-6252-EDE9-65C686B7F21A}"/>
          </ac:spMkLst>
        </pc:spChg>
        <pc:spChg chg="mod">
          <ac:chgData name="Nizar Bitar" userId="daeb9806-6631-4367-a2ad-2eb1f3fb2172" providerId="ADAL" clId="{67FA7FD5-976F-43B8-A5B0-54C81DCF1E69}" dt="2023-06-27T13:35:43.670" v="68" actId="20577"/>
          <ac:spMkLst>
            <pc:docMk/>
            <pc:sldMk cId="2404080244" sldId="287"/>
            <ac:spMk id="6" creationId="{F1C77AFB-2693-A42B-A2E9-103284B3B278}"/>
          </ac:spMkLst>
        </pc:spChg>
        <pc:picChg chg="del">
          <ac:chgData name="Nizar Bitar" userId="daeb9806-6631-4367-a2ad-2eb1f3fb2172" providerId="ADAL" clId="{67FA7FD5-976F-43B8-A5B0-54C81DCF1E69}" dt="2023-06-27T13:36:03.062" v="69" actId="478"/>
          <ac:picMkLst>
            <pc:docMk/>
            <pc:sldMk cId="2404080244" sldId="287"/>
            <ac:picMk id="6146" creationId="{F21927F1-7362-0BB7-CED6-063E6DC74EEF}"/>
          </ac:picMkLst>
        </pc:picChg>
      </pc:sldChg>
      <pc:sldChg chg="delSp modAnim modNotesTx">
        <pc:chgData name="Nizar Bitar" userId="daeb9806-6631-4367-a2ad-2eb1f3fb2172" providerId="ADAL" clId="{67FA7FD5-976F-43B8-A5B0-54C81DCF1E69}" dt="2023-06-27T13:56:14.339" v="774"/>
        <pc:sldMkLst>
          <pc:docMk/>
          <pc:sldMk cId="939770806" sldId="288"/>
        </pc:sldMkLst>
        <pc:picChg chg="del">
          <ac:chgData name="Nizar Bitar" userId="daeb9806-6631-4367-a2ad-2eb1f3fb2172" providerId="ADAL" clId="{67FA7FD5-976F-43B8-A5B0-54C81DCF1E69}" dt="2023-06-27T13:36:05.668" v="70" actId="478"/>
          <ac:picMkLst>
            <pc:docMk/>
            <pc:sldMk cId="939770806" sldId="288"/>
            <ac:picMk id="2" creationId="{4648A5A0-1E96-7EDA-8082-6BF728B1B5A3}"/>
          </ac:picMkLst>
        </pc:picChg>
      </pc:sldChg>
      <pc:sldChg chg="modSp mod">
        <pc:chgData name="Nizar Bitar" userId="daeb9806-6631-4367-a2ad-2eb1f3fb2172" providerId="ADAL" clId="{67FA7FD5-976F-43B8-A5B0-54C81DCF1E69}" dt="2023-06-27T13:34:37.047" v="57" actId="1076"/>
        <pc:sldMkLst>
          <pc:docMk/>
          <pc:sldMk cId="2498604912" sldId="302"/>
        </pc:sldMkLst>
        <pc:graphicFrameChg chg="mod">
          <ac:chgData name="Nizar Bitar" userId="daeb9806-6631-4367-a2ad-2eb1f3fb2172" providerId="ADAL" clId="{67FA7FD5-976F-43B8-A5B0-54C81DCF1E69}" dt="2023-06-27T13:34:37.047" v="57" actId="1076"/>
          <ac:graphicFrameMkLst>
            <pc:docMk/>
            <pc:sldMk cId="2498604912" sldId="302"/>
            <ac:graphicFrameMk id="4" creationId="{4C5464C3-ACC1-97E1-6A46-2A13FACA0F66}"/>
          </ac:graphicFrameMkLst>
        </pc:graphicFrameChg>
      </pc:sldChg>
      <pc:sldChg chg="modSp mod modAnim modNotesTx">
        <pc:chgData name="Nizar Bitar" userId="daeb9806-6631-4367-a2ad-2eb1f3fb2172" providerId="ADAL" clId="{67FA7FD5-976F-43B8-A5B0-54C81DCF1E69}" dt="2023-06-27T13:59:27.496" v="780" actId="20577"/>
        <pc:sldMkLst>
          <pc:docMk/>
          <pc:sldMk cId="3982247099" sldId="315"/>
        </pc:sldMkLst>
        <pc:spChg chg="mod">
          <ac:chgData name="Nizar Bitar" userId="daeb9806-6631-4367-a2ad-2eb1f3fb2172" providerId="ADAL" clId="{67FA7FD5-976F-43B8-A5B0-54C81DCF1E69}" dt="2023-06-27T13:49:17.007" v="762" actId="404"/>
          <ac:spMkLst>
            <pc:docMk/>
            <pc:sldMk cId="3982247099" sldId="315"/>
            <ac:spMk id="3" creationId="{0D89B8B3-7D7D-4798-8D36-D3EBAA28D5DC}"/>
          </ac:spMkLst>
        </pc:spChg>
      </pc:sldChg>
      <pc:sldChg chg="modSp mod modAnim">
        <pc:chgData name="Nizar Bitar" userId="daeb9806-6631-4367-a2ad-2eb1f3fb2172" providerId="ADAL" clId="{67FA7FD5-976F-43B8-A5B0-54C81DCF1E69}" dt="2023-06-27T13:40:05.640" v="193" actId="1076"/>
        <pc:sldMkLst>
          <pc:docMk/>
          <pc:sldMk cId="1965290994" sldId="318"/>
        </pc:sldMkLst>
        <pc:spChg chg="mod">
          <ac:chgData name="Nizar Bitar" userId="daeb9806-6631-4367-a2ad-2eb1f3fb2172" providerId="ADAL" clId="{67FA7FD5-976F-43B8-A5B0-54C81DCF1E69}" dt="2023-06-27T13:38:36.302" v="166" actId="20577"/>
          <ac:spMkLst>
            <pc:docMk/>
            <pc:sldMk cId="1965290994" sldId="318"/>
            <ac:spMk id="2" creationId="{BEC9F647-8297-AEB9-16C5-0463430FA5F9}"/>
          </ac:spMkLst>
        </pc:spChg>
        <pc:spChg chg="mod">
          <ac:chgData name="Nizar Bitar" userId="daeb9806-6631-4367-a2ad-2eb1f3fb2172" providerId="ADAL" clId="{67FA7FD5-976F-43B8-A5B0-54C81DCF1E69}" dt="2023-06-27T13:40:05.640" v="193" actId="1076"/>
          <ac:spMkLst>
            <pc:docMk/>
            <pc:sldMk cId="1965290994" sldId="318"/>
            <ac:spMk id="3" creationId="{9E566A6B-D990-9BEB-434B-78E231E55841}"/>
          </ac:spMkLst>
        </pc:spChg>
        <pc:spChg chg="mod">
          <ac:chgData name="Nizar Bitar" userId="daeb9806-6631-4367-a2ad-2eb1f3fb2172" providerId="ADAL" clId="{67FA7FD5-976F-43B8-A5B0-54C81DCF1E69}" dt="2023-06-27T13:39:57.182" v="190" actId="1076"/>
          <ac:spMkLst>
            <pc:docMk/>
            <pc:sldMk cId="1965290994" sldId="318"/>
            <ac:spMk id="4" creationId="{E88068BD-7F7B-B849-D62E-8F41FAC6C448}"/>
          </ac:spMkLst>
        </pc:spChg>
      </pc:sldChg>
      <pc:sldChg chg="modSp mod modNotesTx">
        <pc:chgData name="Nizar Bitar" userId="daeb9806-6631-4367-a2ad-2eb1f3fb2172" providerId="ADAL" clId="{67FA7FD5-976F-43B8-A5B0-54C81DCF1E69}" dt="2023-06-27T13:41:25.256" v="230" actId="20577"/>
        <pc:sldMkLst>
          <pc:docMk/>
          <pc:sldMk cId="500971680" sldId="319"/>
        </pc:sldMkLst>
        <pc:spChg chg="mod">
          <ac:chgData name="Nizar Bitar" userId="daeb9806-6631-4367-a2ad-2eb1f3fb2172" providerId="ADAL" clId="{67FA7FD5-976F-43B8-A5B0-54C81DCF1E69}" dt="2023-06-27T13:40:24.168" v="202" actId="20577"/>
          <ac:spMkLst>
            <pc:docMk/>
            <pc:sldMk cId="500971680" sldId="319"/>
            <ac:spMk id="3" creationId="{16ADADB6-330E-AFCB-D639-F10D0B2FD5C1}"/>
          </ac:spMkLst>
        </pc:spChg>
        <pc:spChg chg="mod">
          <ac:chgData name="Nizar Bitar" userId="daeb9806-6631-4367-a2ad-2eb1f3fb2172" providerId="ADAL" clId="{67FA7FD5-976F-43B8-A5B0-54C81DCF1E69}" dt="2023-06-27T13:41:10.014" v="205" actId="20577"/>
          <ac:spMkLst>
            <pc:docMk/>
            <pc:sldMk cId="500971680" sldId="319"/>
            <ac:spMk id="6" creationId="{E85B06EB-E683-3A8B-F006-17C617319B84}"/>
          </ac:spMkLst>
        </pc:spChg>
      </pc:sldChg>
      <pc:sldChg chg="modSp">
        <pc:chgData name="Nizar Bitar" userId="daeb9806-6631-4367-a2ad-2eb1f3fb2172" providerId="ADAL" clId="{67FA7FD5-976F-43B8-A5B0-54C81DCF1E69}" dt="2023-06-27T13:31:01.341" v="44" actId="121"/>
        <pc:sldMkLst>
          <pc:docMk/>
          <pc:sldMk cId="1509878063" sldId="320"/>
        </pc:sldMkLst>
        <pc:spChg chg="mod">
          <ac:chgData name="Nizar Bitar" userId="daeb9806-6631-4367-a2ad-2eb1f3fb2172" providerId="ADAL" clId="{67FA7FD5-976F-43B8-A5B0-54C81DCF1E69}" dt="2023-06-27T13:31:01.341" v="44" actId="121"/>
          <ac:spMkLst>
            <pc:docMk/>
            <pc:sldMk cId="1509878063" sldId="320"/>
            <ac:spMk id="12" creationId="{3AFE9D42-1806-F173-6F77-A26F0662241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14D6D-7028-4795-9FCE-FE81113334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84C967A-B109-4929-B714-2500BCF9F4C2}">
      <dgm:prSet phldrT="[טקסט]" custT="1"/>
      <dgm:spPr/>
      <dgm:t>
        <a:bodyPr/>
        <a:lstStyle/>
        <a:p>
          <a:pPr rtl="1"/>
          <a:r>
            <a:rPr lang="he-IL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תפיסת הסגל האקדמי את הלמידה הדיגיטלית</a:t>
          </a:r>
          <a:endParaRPr lang="he-IL" sz="1800" b="1" dirty="0"/>
        </a:p>
      </dgm:t>
    </dgm:pt>
    <dgm:pt modelId="{10A6E0E1-EF7A-421A-BE09-152740848E63}" type="parTrans" cxnId="{B83963FA-44D3-47AC-B7AD-E1AC2A600692}">
      <dgm:prSet/>
      <dgm:spPr/>
      <dgm:t>
        <a:bodyPr/>
        <a:lstStyle/>
        <a:p>
          <a:pPr rtl="1"/>
          <a:endParaRPr lang="he-IL" sz="1800"/>
        </a:p>
      </dgm:t>
    </dgm:pt>
    <dgm:pt modelId="{695C4CF3-2BB4-4CDD-9AB3-BA16B7A6CF16}" type="sibTrans" cxnId="{B83963FA-44D3-47AC-B7AD-E1AC2A600692}">
      <dgm:prSet/>
      <dgm:spPr/>
      <dgm:t>
        <a:bodyPr/>
        <a:lstStyle/>
        <a:p>
          <a:pPr rtl="1"/>
          <a:endParaRPr lang="he-IL" sz="1800"/>
        </a:p>
      </dgm:t>
    </dgm:pt>
    <dgm:pt modelId="{7C288800-0A63-4743-9ECF-009FB34C8D79}">
      <dgm:prSet phldrT="[טקסט]" custT="1"/>
      <dgm:spPr/>
      <dgm:t>
        <a:bodyPr/>
        <a:lstStyle/>
        <a:p>
          <a:pPr rtl="1"/>
          <a:r>
            <a:rPr lang="he-IL" sz="2000" dirty="0"/>
            <a:t>צרכים מבניים</a:t>
          </a:r>
        </a:p>
      </dgm:t>
    </dgm:pt>
    <dgm:pt modelId="{18A57ACC-73A4-4DC3-8B4B-E0F4222312F1}" type="parTrans" cxnId="{33391BBD-EBAA-43DE-B23B-9CC8949B5AD1}">
      <dgm:prSet/>
      <dgm:spPr/>
      <dgm:t>
        <a:bodyPr/>
        <a:lstStyle/>
        <a:p>
          <a:pPr rtl="1"/>
          <a:endParaRPr lang="he-IL" sz="1800"/>
        </a:p>
      </dgm:t>
    </dgm:pt>
    <dgm:pt modelId="{ED19A4C8-849F-4519-93A2-5EFB45B23880}" type="sibTrans" cxnId="{33391BBD-EBAA-43DE-B23B-9CC8949B5AD1}">
      <dgm:prSet/>
      <dgm:spPr/>
      <dgm:t>
        <a:bodyPr/>
        <a:lstStyle/>
        <a:p>
          <a:pPr rtl="1"/>
          <a:endParaRPr lang="he-IL" sz="1800"/>
        </a:p>
      </dgm:t>
    </dgm:pt>
    <dgm:pt modelId="{A83C86BB-6F4D-4834-8F19-B1C7725202B4}">
      <dgm:prSet phldrT="[טקסט]" custT="1"/>
      <dgm:spPr/>
      <dgm:t>
        <a:bodyPr/>
        <a:lstStyle/>
        <a:p>
          <a:pPr rtl="1"/>
          <a:r>
            <a:rPr lang="he-IL" sz="2000" dirty="0"/>
            <a:t>צרכים פדגוגיים</a:t>
          </a:r>
        </a:p>
      </dgm:t>
    </dgm:pt>
    <dgm:pt modelId="{F6D0717A-DF33-464E-84B7-CB05E0727BF7}" type="parTrans" cxnId="{07049BC5-ED19-459B-8473-017626AB4215}">
      <dgm:prSet/>
      <dgm:spPr/>
      <dgm:t>
        <a:bodyPr/>
        <a:lstStyle/>
        <a:p>
          <a:pPr rtl="1"/>
          <a:endParaRPr lang="he-IL" sz="1800"/>
        </a:p>
      </dgm:t>
    </dgm:pt>
    <dgm:pt modelId="{A1B086F2-BBBA-4079-A47B-FEF37D1D7E07}" type="sibTrans" cxnId="{07049BC5-ED19-459B-8473-017626AB4215}">
      <dgm:prSet/>
      <dgm:spPr/>
      <dgm:t>
        <a:bodyPr/>
        <a:lstStyle/>
        <a:p>
          <a:pPr rtl="1"/>
          <a:endParaRPr lang="he-IL" sz="1800"/>
        </a:p>
      </dgm:t>
    </dgm:pt>
    <dgm:pt modelId="{E447354B-F9C3-467F-966C-FD1D58289BBC}">
      <dgm:prSet phldrT="[טקסט]" custT="1"/>
      <dgm:spPr/>
      <dgm:t>
        <a:bodyPr/>
        <a:lstStyle/>
        <a:p>
          <a:pPr rtl="1"/>
          <a:r>
            <a:rPr lang="he-IL" sz="2000" dirty="0"/>
            <a:t>שינויים תפקודיים</a:t>
          </a:r>
        </a:p>
      </dgm:t>
    </dgm:pt>
    <dgm:pt modelId="{CBAF480A-CF8D-46C7-B4E4-C03EE0B03B89}" type="parTrans" cxnId="{1EF30B28-5F5E-49F7-9D73-56693C3CE177}">
      <dgm:prSet/>
      <dgm:spPr/>
      <dgm:t>
        <a:bodyPr/>
        <a:lstStyle/>
        <a:p>
          <a:pPr rtl="1"/>
          <a:endParaRPr lang="he-IL" sz="1800"/>
        </a:p>
      </dgm:t>
    </dgm:pt>
    <dgm:pt modelId="{9AF9FF65-6481-4A89-B63A-F9A7C1AAFA9B}" type="sibTrans" cxnId="{1EF30B28-5F5E-49F7-9D73-56693C3CE177}">
      <dgm:prSet/>
      <dgm:spPr/>
      <dgm:t>
        <a:bodyPr/>
        <a:lstStyle/>
        <a:p>
          <a:pPr rtl="1"/>
          <a:endParaRPr lang="he-IL" sz="1800"/>
        </a:p>
      </dgm:t>
    </dgm:pt>
    <dgm:pt modelId="{CB9175AF-B9C2-41BD-AEBA-2E2FBD8B8323}">
      <dgm:prSet phldrT="[טקסט]" custT="1"/>
      <dgm:spPr/>
      <dgm:t>
        <a:bodyPr/>
        <a:lstStyle/>
        <a:p>
          <a:pPr rtl="1"/>
          <a:r>
            <a:rPr lang="he-IL" sz="2000" dirty="0"/>
            <a:t>שינויים תפיסתיים</a:t>
          </a:r>
        </a:p>
      </dgm:t>
    </dgm:pt>
    <dgm:pt modelId="{921CA9DD-912C-45CD-9E0A-335C5267FB83}" type="parTrans" cxnId="{5CEF2BCD-8F1D-4DD1-9376-4EC5DD36AF6D}">
      <dgm:prSet/>
      <dgm:spPr/>
      <dgm:t>
        <a:bodyPr/>
        <a:lstStyle/>
        <a:p>
          <a:pPr rtl="1"/>
          <a:endParaRPr lang="he-IL" sz="1800"/>
        </a:p>
      </dgm:t>
    </dgm:pt>
    <dgm:pt modelId="{AC512958-CAA5-44A5-9181-B972AA968F9A}" type="sibTrans" cxnId="{5CEF2BCD-8F1D-4DD1-9376-4EC5DD36AF6D}">
      <dgm:prSet/>
      <dgm:spPr/>
      <dgm:t>
        <a:bodyPr/>
        <a:lstStyle/>
        <a:p>
          <a:pPr rtl="1"/>
          <a:endParaRPr lang="he-IL" sz="1800"/>
        </a:p>
      </dgm:t>
    </dgm:pt>
    <dgm:pt modelId="{93AA1393-89B9-4045-A263-97801080B4EA}">
      <dgm:prSet phldrT="[טקסט]" custT="1"/>
      <dgm:spPr/>
      <dgm:t>
        <a:bodyPr/>
        <a:lstStyle/>
        <a:p>
          <a:pPr rtl="1"/>
          <a:r>
            <a:rPr lang="he-IL" sz="2000" dirty="0"/>
            <a:t>הזדמנויות</a:t>
          </a:r>
        </a:p>
      </dgm:t>
    </dgm:pt>
    <dgm:pt modelId="{496550F0-877F-4F1F-9E8B-93ED85C46B5D}" type="parTrans" cxnId="{2CF000DB-4681-4EFD-96D6-E6C787F3F2CF}">
      <dgm:prSet/>
      <dgm:spPr/>
      <dgm:t>
        <a:bodyPr/>
        <a:lstStyle/>
        <a:p>
          <a:pPr rtl="1"/>
          <a:endParaRPr lang="he-IL" sz="1800"/>
        </a:p>
      </dgm:t>
    </dgm:pt>
    <dgm:pt modelId="{6C471759-2905-4A21-BF2F-944CE4E24439}" type="sibTrans" cxnId="{2CF000DB-4681-4EFD-96D6-E6C787F3F2CF}">
      <dgm:prSet/>
      <dgm:spPr/>
      <dgm:t>
        <a:bodyPr/>
        <a:lstStyle/>
        <a:p>
          <a:pPr rtl="1"/>
          <a:endParaRPr lang="he-IL" sz="1800"/>
        </a:p>
      </dgm:t>
    </dgm:pt>
    <dgm:pt modelId="{020CB774-F7F3-4900-AA2C-B278D177A25E}">
      <dgm:prSet phldrT="[טקסט]" custT="1"/>
      <dgm:spPr/>
      <dgm:t>
        <a:bodyPr/>
        <a:lstStyle/>
        <a:p>
          <a:pPr rtl="1"/>
          <a:r>
            <a:rPr lang="he-IL" sz="2000" dirty="0"/>
            <a:t>חסמים</a:t>
          </a:r>
        </a:p>
      </dgm:t>
    </dgm:pt>
    <dgm:pt modelId="{B39955FE-25A9-4A4E-9181-812D38ABBAE7}" type="parTrans" cxnId="{69C56D7A-016A-44ED-B45E-85787E60B514}">
      <dgm:prSet/>
      <dgm:spPr/>
      <dgm:t>
        <a:bodyPr/>
        <a:lstStyle/>
        <a:p>
          <a:pPr rtl="1"/>
          <a:endParaRPr lang="he-IL" sz="1800"/>
        </a:p>
      </dgm:t>
    </dgm:pt>
    <dgm:pt modelId="{38F08C54-D283-4CDD-82A9-823234AECFDA}" type="sibTrans" cxnId="{69C56D7A-016A-44ED-B45E-85787E60B514}">
      <dgm:prSet/>
      <dgm:spPr/>
      <dgm:t>
        <a:bodyPr/>
        <a:lstStyle/>
        <a:p>
          <a:pPr rtl="1"/>
          <a:endParaRPr lang="he-IL" sz="1800"/>
        </a:p>
      </dgm:t>
    </dgm:pt>
    <dgm:pt modelId="{0C4DA521-EC07-453A-9957-463B94B1D9F9}">
      <dgm:prSet phldrT="[טקסט]" custT="1"/>
      <dgm:spPr/>
      <dgm:t>
        <a:bodyPr/>
        <a:lstStyle/>
        <a:p>
          <a:pPr rtl="1"/>
          <a:r>
            <a:rPr lang="he-IL" sz="2000" dirty="0"/>
            <a:t>אתגרים</a:t>
          </a:r>
        </a:p>
      </dgm:t>
    </dgm:pt>
    <dgm:pt modelId="{73E3E88F-0FEE-46C1-B4E2-8CE40BE9761F}" type="parTrans" cxnId="{18F5DA21-626A-40C1-927B-EBEF1751B7E0}">
      <dgm:prSet/>
      <dgm:spPr/>
      <dgm:t>
        <a:bodyPr/>
        <a:lstStyle/>
        <a:p>
          <a:pPr rtl="1"/>
          <a:endParaRPr lang="he-IL" sz="1800"/>
        </a:p>
      </dgm:t>
    </dgm:pt>
    <dgm:pt modelId="{3D5A6E41-3F13-4C74-A43C-6441792A7B18}" type="sibTrans" cxnId="{18F5DA21-626A-40C1-927B-EBEF1751B7E0}">
      <dgm:prSet/>
      <dgm:spPr/>
      <dgm:t>
        <a:bodyPr/>
        <a:lstStyle/>
        <a:p>
          <a:pPr rtl="1"/>
          <a:endParaRPr lang="he-IL" sz="1800"/>
        </a:p>
      </dgm:t>
    </dgm:pt>
    <dgm:pt modelId="{615E51D9-464A-491D-83F8-4DA111D2C5F5}">
      <dgm:prSet phldrT="[טקסט]" custT="1"/>
      <dgm:spPr/>
      <dgm:t>
        <a:bodyPr/>
        <a:lstStyle/>
        <a:p>
          <a:pPr rtl="1"/>
          <a:r>
            <a:rPr lang="he-IL" sz="1800" b="1"/>
            <a:t>השלכות </a:t>
          </a:r>
          <a:r>
            <a:rPr lang="he-IL" sz="1800" b="1" dirty="0"/>
            <a:t>הלמידה הדיגיטלית על תפיסת תפקיד המרצה</a:t>
          </a:r>
        </a:p>
      </dgm:t>
    </dgm:pt>
    <dgm:pt modelId="{4FB8FE6F-A9D5-4F23-8672-4E1D995840F2}" type="parTrans" cxnId="{148CAE77-485F-4533-AE32-E9FB14D5EF0D}">
      <dgm:prSet/>
      <dgm:spPr/>
      <dgm:t>
        <a:bodyPr/>
        <a:lstStyle/>
        <a:p>
          <a:pPr rtl="1"/>
          <a:endParaRPr lang="he-IL" sz="1800"/>
        </a:p>
      </dgm:t>
    </dgm:pt>
    <dgm:pt modelId="{9B1E3209-47FE-4FCA-80A8-6B096CAD4E01}" type="sibTrans" cxnId="{148CAE77-485F-4533-AE32-E9FB14D5EF0D}">
      <dgm:prSet/>
      <dgm:spPr/>
      <dgm:t>
        <a:bodyPr/>
        <a:lstStyle/>
        <a:p>
          <a:pPr rtl="1"/>
          <a:endParaRPr lang="he-IL" sz="1800"/>
        </a:p>
      </dgm:t>
    </dgm:pt>
    <dgm:pt modelId="{2457BED5-1142-4DD7-85EB-4E57BCB5BFA8}">
      <dgm:prSet phldrT="[טקסט]" custT="1"/>
      <dgm:spPr/>
      <dgm:t>
        <a:bodyPr/>
        <a:lstStyle/>
        <a:p>
          <a:pPr rtl="1"/>
          <a:r>
            <a:rPr lang="he-IL" sz="1800" b="1" dirty="0"/>
            <a:t>חוויות הסגל האקדמי בהטמעת הלמידה הדיגיטלית </a:t>
          </a:r>
          <a:endParaRPr lang="he-IL" sz="1800" dirty="0"/>
        </a:p>
      </dgm:t>
    </dgm:pt>
    <dgm:pt modelId="{0E556EB9-5A1B-4479-95F2-7F48734DD4A1}" type="parTrans" cxnId="{A570DEC8-B274-4A71-A51B-F6F507FBB72F}">
      <dgm:prSet/>
      <dgm:spPr/>
      <dgm:t>
        <a:bodyPr/>
        <a:lstStyle/>
        <a:p>
          <a:pPr rtl="1"/>
          <a:endParaRPr lang="he-IL" sz="1800"/>
        </a:p>
      </dgm:t>
    </dgm:pt>
    <dgm:pt modelId="{07ED5E50-B498-430A-9430-AF8EA5BF70D1}" type="sibTrans" cxnId="{A570DEC8-B274-4A71-A51B-F6F507FBB72F}">
      <dgm:prSet/>
      <dgm:spPr/>
      <dgm:t>
        <a:bodyPr/>
        <a:lstStyle/>
        <a:p>
          <a:pPr rtl="1"/>
          <a:endParaRPr lang="he-IL" sz="1800"/>
        </a:p>
      </dgm:t>
    </dgm:pt>
    <dgm:pt modelId="{F0D75E99-4CA5-4BE9-BFDE-D4890187B065}">
      <dgm:prSet phldrT="[טקסט]" custT="1"/>
      <dgm:spPr/>
      <dgm:t>
        <a:bodyPr/>
        <a:lstStyle/>
        <a:p>
          <a:pPr rtl="1"/>
          <a:r>
            <a:rPr lang="he-IL" sz="2000" dirty="0"/>
            <a:t>חוויות חיוביות</a:t>
          </a:r>
        </a:p>
      </dgm:t>
    </dgm:pt>
    <dgm:pt modelId="{083C5151-F1B5-449C-8141-4EC74BE2192F}" type="parTrans" cxnId="{6692E156-03A3-4038-9B36-743412E7696D}">
      <dgm:prSet/>
      <dgm:spPr/>
      <dgm:t>
        <a:bodyPr/>
        <a:lstStyle/>
        <a:p>
          <a:pPr rtl="1"/>
          <a:endParaRPr lang="he-IL" sz="1800"/>
        </a:p>
      </dgm:t>
    </dgm:pt>
    <dgm:pt modelId="{AB820862-B765-4A8D-8213-AD769118C62D}" type="sibTrans" cxnId="{6692E156-03A3-4038-9B36-743412E7696D}">
      <dgm:prSet/>
      <dgm:spPr/>
      <dgm:t>
        <a:bodyPr/>
        <a:lstStyle/>
        <a:p>
          <a:pPr rtl="1"/>
          <a:endParaRPr lang="he-IL" sz="1800"/>
        </a:p>
      </dgm:t>
    </dgm:pt>
    <dgm:pt modelId="{0AEE5734-3147-4A70-B60F-C5665CA9AEC7}">
      <dgm:prSet phldrT="[טקסט]" custT="1"/>
      <dgm:spPr/>
      <dgm:t>
        <a:bodyPr/>
        <a:lstStyle/>
        <a:p>
          <a:pPr rtl="1"/>
          <a:r>
            <a:rPr lang="he-IL" sz="2000" dirty="0"/>
            <a:t>חוויות שליליות</a:t>
          </a:r>
        </a:p>
      </dgm:t>
    </dgm:pt>
    <dgm:pt modelId="{3EC093C0-BBEA-44C9-9353-3DCB87E09F00}" type="parTrans" cxnId="{220EF838-3ECF-4167-BCCE-FC64102229DF}">
      <dgm:prSet/>
      <dgm:spPr/>
      <dgm:t>
        <a:bodyPr/>
        <a:lstStyle/>
        <a:p>
          <a:pPr rtl="1"/>
          <a:endParaRPr lang="he-IL" sz="1800"/>
        </a:p>
      </dgm:t>
    </dgm:pt>
    <dgm:pt modelId="{D205E80C-078F-473D-A170-BB00ADE75964}" type="sibTrans" cxnId="{220EF838-3ECF-4167-BCCE-FC64102229DF}">
      <dgm:prSet/>
      <dgm:spPr/>
      <dgm:t>
        <a:bodyPr/>
        <a:lstStyle/>
        <a:p>
          <a:pPr rtl="1"/>
          <a:endParaRPr lang="he-IL" sz="1800"/>
        </a:p>
      </dgm:t>
    </dgm:pt>
    <dgm:pt modelId="{9098CCF9-98AF-4293-9FAB-A318AF75F0D2}" type="pres">
      <dgm:prSet presAssocID="{A2F14D6D-7028-4795-9FCE-FE81113334CD}" presName="Name0" presStyleCnt="0">
        <dgm:presLayoutVars>
          <dgm:dir val="rev"/>
          <dgm:animLvl val="lvl"/>
          <dgm:resizeHandles val="exact"/>
        </dgm:presLayoutVars>
      </dgm:prSet>
      <dgm:spPr/>
    </dgm:pt>
    <dgm:pt modelId="{B598F523-1E06-4A55-8F63-AB50C440E69A}" type="pres">
      <dgm:prSet presAssocID="{984C967A-B109-4929-B714-2500BCF9F4C2}" presName="composite" presStyleCnt="0"/>
      <dgm:spPr/>
    </dgm:pt>
    <dgm:pt modelId="{3279C476-415F-455B-935B-9296D81BF3C3}" type="pres">
      <dgm:prSet presAssocID="{984C967A-B109-4929-B714-2500BCF9F4C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5D9BE66-05A9-4C23-B2CF-B87DD96A6F13}" type="pres">
      <dgm:prSet presAssocID="{984C967A-B109-4929-B714-2500BCF9F4C2}" presName="desTx" presStyleLbl="alignAccFollowNode1" presStyleIdx="0" presStyleCnt="3" custScaleY="100000">
        <dgm:presLayoutVars>
          <dgm:bulletEnabled val="1"/>
        </dgm:presLayoutVars>
      </dgm:prSet>
      <dgm:spPr/>
    </dgm:pt>
    <dgm:pt modelId="{DCCDE5FF-6477-4B5B-9899-A1007B28E8C2}" type="pres">
      <dgm:prSet presAssocID="{695C4CF3-2BB4-4CDD-9AB3-BA16B7A6CF16}" presName="space" presStyleCnt="0"/>
      <dgm:spPr/>
    </dgm:pt>
    <dgm:pt modelId="{42E07FAB-6017-4FC7-A6F1-134AFB48F51A}" type="pres">
      <dgm:prSet presAssocID="{2457BED5-1142-4DD7-85EB-4E57BCB5BFA8}" presName="composite" presStyleCnt="0"/>
      <dgm:spPr/>
    </dgm:pt>
    <dgm:pt modelId="{6E5AE71C-1D2C-4BD7-9DE9-C6E2383DB963}" type="pres">
      <dgm:prSet presAssocID="{2457BED5-1142-4DD7-85EB-4E57BCB5BF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53F38FE-6C52-443A-83F8-48A46C43DC6D}" type="pres">
      <dgm:prSet presAssocID="{2457BED5-1142-4DD7-85EB-4E57BCB5BFA8}" presName="desTx" presStyleLbl="alignAccFollowNode1" presStyleIdx="1" presStyleCnt="3" custScaleY="100000">
        <dgm:presLayoutVars>
          <dgm:bulletEnabled val="1"/>
        </dgm:presLayoutVars>
      </dgm:prSet>
      <dgm:spPr/>
    </dgm:pt>
    <dgm:pt modelId="{AA6FC4BD-AB7D-4D72-B408-BAC6B487F086}" type="pres">
      <dgm:prSet presAssocID="{07ED5E50-B498-430A-9430-AF8EA5BF70D1}" presName="space" presStyleCnt="0"/>
      <dgm:spPr/>
    </dgm:pt>
    <dgm:pt modelId="{801A8152-1CD0-45C0-99C0-28BA3BDB476A}" type="pres">
      <dgm:prSet presAssocID="{615E51D9-464A-491D-83F8-4DA111D2C5F5}" presName="composite" presStyleCnt="0"/>
      <dgm:spPr/>
    </dgm:pt>
    <dgm:pt modelId="{F0C6EEDF-6D82-452F-AC7B-D73736BA98A5}" type="pres">
      <dgm:prSet presAssocID="{615E51D9-464A-491D-83F8-4DA111D2C5F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31D0ED6-A5C8-4DC8-BD72-4FD87680F4DB}" type="pres">
      <dgm:prSet presAssocID="{615E51D9-464A-491D-83F8-4DA111D2C5F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DAA5600-A521-4084-B027-B4B0EA21F50C}" type="presOf" srcId="{CB9175AF-B9C2-41BD-AEBA-2E2FBD8B8323}" destId="{F31D0ED6-A5C8-4DC8-BD72-4FD87680F4DB}" srcOrd="0" destOrd="2" presId="urn:microsoft.com/office/officeart/2005/8/layout/hList1"/>
    <dgm:cxn modelId="{EB206B07-150A-4C98-A752-FE26CD257653}" type="presOf" srcId="{A2F14D6D-7028-4795-9FCE-FE81113334CD}" destId="{9098CCF9-98AF-4293-9FAB-A318AF75F0D2}" srcOrd="0" destOrd="0" presId="urn:microsoft.com/office/officeart/2005/8/layout/hList1"/>
    <dgm:cxn modelId="{18F5DA21-626A-40C1-927B-EBEF1751B7E0}" srcId="{984C967A-B109-4929-B714-2500BCF9F4C2}" destId="{0C4DA521-EC07-453A-9957-463B94B1D9F9}" srcOrd="2" destOrd="0" parTransId="{73E3E88F-0FEE-46C1-B4E2-8CE40BE9761F}" sibTransId="{3D5A6E41-3F13-4C74-A43C-6441792A7B18}"/>
    <dgm:cxn modelId="{1EF30B28-5F5E-49F7-9D73-56693C3CE177}" srcId="{615E51D9-464A-491D-83F8-4DA111D2C5F5}" destId="{E447354B-F9C3-467F-966C-FD1D58289BBC}" srcOrd="3" destOrd="0" parTransId="{CBAF480A-CF8D-46C7-B4E4-C03EE0B03B89}" sibTransId="{9AF9FF65-6481-4A89-B63A-F9A7C1AAFA9B}"/>
    <dgm:cxn modelId="{C0CC022B-19B3-4884-9E29-8E9833B10845}" type="presOf" srcId="{7C288800-0A63-4743-9ECF-009FB34C8D79}" destId="{F31D0ED6-A5C8-4DC8-BD72-4FD87680F4DB}" srcOrd="0" destOrd="0" presId="urn:microsoft.com/office/officeart/2005/8/layout/hList1"/>
    <dgm:cxn modelId="{53AEC82B-6F53-4361-8787-49AEC9044DF5}" type="presOf" srcId="{615E51D9-464A-491D-83F8-4DA111D2C5F5}" destId="{F0C6EEDF-6D82-452F-AC7B-D73736BA98A5}" srcOrd="0" destOrd="0" presId="urn:microsoft.com/office/officeart/2005/8/layout/hList1"/>
    <dgm:cxn modelId="{83A6882D-4AE1-4BE8-A5BD-D35C5EB1BBB3}" type="presOf" srcId="{984C967A-B109-4929-B714-2500BCF9F4C2}" destId="{3279C476-415F-455B-935B-9296D81BF3C3}" srcOrd="0" destOrd="0" presId="urn:microsoft.com/office/officeart/2005/8/layout/hList1"/>
    <dgm:cxn modelId="{7A74F534-AC32-49F6-A31C-EBEC1A5B170D}" type="presOf" srcId="{020CB774-F7F3-4900-AA2C-B278D177A25E}" destId="{95D9BE66-05A9-4C23-B2CF-B87DD96A6F13}" srcOrd="0" destOrd="1" presId="urn:microsoft.com/office/officeart/2005/8/layout/hList1"/>
    <dgm:cxn modelId="{35E29138-10AB-42E0-8DF1-365214EB1D1F}" type="presOf" srcId="{0C4DA521-EC07-453A-9957-463B94B1D9F9}" destId="{95D9BE66-05A9-4C23-B2CF-B87DD96A6F13}" srcOrd="0" destOrd="2" presId="urn:microsoft.com/office/officeart/2005/8/layout/hList1"/>
    <dgm:cxn modelId="{220EF838-3ECF-4167-BCCE-FC64102229DF}" srcId="{2457BED5-1142-4DD7-85EB-4E57BCB5BFA8}" destId="{0AEE5734-3147-4A70-B60F-C5665CA9AEC7}" srcOrd="1" destOrd="0" parTransId="{3EC093C0-BBEA-44C9-9353-3DCB87E09F00}" sibTransId="{D205E80C-078F-473D-A170-BB00ADE75964}"/>
    <dgm:cxn modelId="{82F6AD60-D61F-4FC7-BD0E-5A326D6E0971}" type="presOf" srcId="{E447354B-F9C3-467F-966C-FD1D58289BBC}" destId="{F31D0ED6-A5C8-4DC8-BD72-4FD87680F4DB}" srcOrd="0" destOrd="3" presId="urn:microsoft.com/office/officeart/2005/8/layout/hList1"/>
    <dgm:cxn modelId="{E29FFA6A-C12F-4A89-87CC-905F1B34925F}" type="presOf" srcId="{2457BED5-1142-4DD7-85EB-4E57BCB5BFA8}" destId="{6E5AE71C-1D2C-4BD7-9DE9-C6E2383DB963}" srcOrd="0" destOrd="0" presId="urn:microsoft.com/office/officeart/2005/8/layout/hList1"/>
    <dgm:cxn modelId="{6692E156-03A3-4038-9B36-743412E7696D}" srcId="{2457BED5-1142-4DD7-85EB-4E57BCB5BFA8}" destId="{F0D75E99-4CA5-4BE9-BFDE-D4890187B065}" srcOrd="0" destOrd="0" parTransId="{083C5151-F1B5-449C-8141-4EC74BE2192F}" sibTransId="{AB820862-B765-4A8D-8213-AD769118C62D}"/>
    <dgm:cxn modelId="{148CAE77-485F-4533-AE32-E9FB14D5EF0D}" srcId="{A2F14D6D-7028-4795-9FCE-FE81113334CD}" destId="{615E51D9-464A-491D-83F8-4DA111D2C5F5}" srcOrd="2" destOrd="0" parTransId="{4FB8FE6F-A9D5-4F23-8672-4E1D995840F2}" sibTransId="{9B1E3209-47FE-4FCA-80A8-6B096CAD4E01}"/>
    <dgm:cxn modelId="{69C56D7A-016A-44ED-B45E-85787E60B514}" srcId="{984C967A-B109-4929-B714-2500BCF9F4C2}" destId="{020CB774-F7F3-4900-AA2C-B278D177A25E}" srcOrd="1" destOrd="0" parTransId="{B39955FE-25A9-4A4E-9181-812D38ABBAE7}" sibTransId="{38F08C54-D283-4CDD-82A9-823234AECFDA}"/>
    <dgm:cxn modelId="{8E85C088-7E50-4696-A07E-4F2CEE47D7CC}" type="presOf" srcId="{0AEE5734-3147-4A70-B60F-C5665CA9AEC7}" destId="{353F38FE-6C52-443A-83F8-48A46C43DC6D}" srcOrd="0" destOrd="1" presId="urn:microsoft.com/office/officeart/2005/8/layout/hList1"/>
    <dgm:cxn modelId="{58A8DEB1-A1B4-412E-AB52-59791AFD9EE1}" type="presOf" srcId="{A83C86BB-6F4D-4834-8F19-B1C7725202B4}" destId="{F31D0ED6-A5C8-4DC8-BD72-4FD87680F4DB}" srcOrd="0" destOrd="1" presId="urn:microsoft.com/office/officeart/2005/8/layout/hList1"/>
    <dgm:cxn modelId="{33391BBD-EBAA-43DE-B23B-9CC8949B5AD1}" srcId="{615E51D9-464A-491D-83F8-4DA111D2C5F5}" destId="{7C288800-0A63-4743-9ECF-009FB34C8D79}" srcOrd="0" destOrd="0" parTransId="{18A57ACC-73A4-4DC3-8B4B-E0F4222312F1}" sibTransId="{ED19A4C8-849F-4519-93A2-5EFB45B23880}"/>
    <dgm:cxn modelId="{07049BC5-ED19-459B-8473-017626AB4215}" srcId="{615E51D9-464A-491D-83F8-4DA111D2C5F5}" destId="{A83C86BB-6F4D-4834-8F19-B1C7725202B4}" srcOrd="1" destOrd="0" parTransId="{F6D0717A-DF33-464E-84B7-CB05E0727BF7}" sibTransId="{A1B086F2-BBBA-4079-A47B-FEF37D1D7E07}"/>
    <dgm:cxn modelId="{A570DEC8-B274-4A71-A51B-F6F507FBB72F}" srcId="{A2F14D6D-7028-4795-9FCE-FE81113334CD}" destId="{2457BED5-1142-4DD7-85EB-4E57BCB5BFA8}" srcOrd="1" destOrd="0" parTransId="{0E556EB9-5A1B-4479-95F2-7F48734DD4A1}" sibTransId="{07ED5E50-B498-430A-9430-AF8EA5BF70D1}"/>
    <dgm:cxn modelId="{6C7D1FCA-4CF5-45B6-9C17-7206B9199706}" type="presOf" srcId="{93AA1393-89B9-4045-A263-97801080B4EA}" destId="{95D9BE66-05A9-4C23-B2CF-B87DD96A6F13}" srcOrd="0" destOrd="0" presId="urn:microsoft.com/office/officeart/2005/8/layout/hList1"/>
    <dgm:cxn modelId="{5CEF2BCD-8F1D-4DD1-9376-4EC5DD36AF6D}" srcId="{615E51D9-464A-491D-83F8-4DA111D2C5F5}" destId="{CB9175AF-B9C2-41BD-AEBA-2E2FBD8B8323}" srcOrd="2" destOrd="0" parTransId="{921CA9DD-912C-45CD-9E0A-335C5267FB83}" sibTransId="{AC512958-CAA5-44A5-9181-B972AA968F9A}"/>
    <dgm:cxn modelId="{1D8DE4D4-8609-4F9A-8C7F-8ADFCBD84438}" type="presOf" srcId="{F0D75E99-4CA5-4BE9-BFDE-D4890187B065}" destId="{353F38FE-6C52-443A-83F8-48A46C43DC6D}" srcOrd="0" destOrd="0" presId="urn:microsoft.com/office/officeart/2005/8/layout/hList1"/>
    <dgm:cxn modelId="{2CF000DB-4681-4EFD-96D6-E6C787F3F2CF}" srcId="{984C967A-B109-4929-B714-2500BCF9F4C2}" destId="{93AA1393-89B9-4045-A263-97801080B4EA}" srcOrd="0" destOrd="0" parTransId="{496550F0-877F-4F1F-9E8B-93ED85C46B5D}" sibTransId="{6C471759-2905-4A21-BF2F-944CE4E24439}"/>
    <dgm:cxn modelId="{B83963FA-44D3-47AC-B7AD-E1AC2A600692}" srcId="{A2F14D6D-7028-4795-9FCE-FE81113334CD}" destId="{984C967A-B109-4929-B714-2500BCF9F4C2}" srcOrd="0" destOrd="0" parTransId="{10A6E0E1-EF7A-421A-BE09-152740848E63}" sibTransId="{695C4CF3-2BB4-4CDD-9AB3-BA16B7A6CF16}"/>
    <dgm:cxn modelId="{14E34884-9868-4705-8E88-592D9C37CA1D}" type="presParOf" srcId="{9098CCF9-98AF-4293-9FAB-A318AF75F0D2}" destId="{B598F523-1E06-4A55-8F63-AB50C440E69A}" srcOrd="0" destOrd="0" presId="urn:microsoft.com/office/officeart/2005/8/layout/hList1"/>
    <dgm:cxn modelId="{BDDAF96E-F53B-4BDE-83AB-A719DE7522E9}" type="presParOf" srcId="{B598F523-1E06-4A55-8F63-AB50C440E69A}" destId="{3279C476-415F-455B-935B-9296D81BF3C3}" srcOrd="0" destOrd="0" presId="urn:microsoft.com/office/officeart/2005/8/layout/hList1"/>
    <dgm:cxn modelId="{344E4836-F992-46F1-B56B-0F98CD1547A7}" type="presParOf" srcId="{B598F523-1E06-4A55-8F63-AB50C440E69A}" destId="{95D9BE66-05A9-4C23-B2CF-B87DD96A6F13}" srcOrd="1" destOrd="0" presId="urn:microsoft.com/office/officeart/2005/8/layout/hList1"/>
    <dgm:cxn modelId="{38FC5273-C26C-456B-8FF2-A477667F4EA6}" type="presParOf" srcId="{9098CCF9-98AF-4293-9FAB-A318AF75F0D2}" destId="{DCCDE5FF-6477-4B5B-9899-A1007B28E8C2}" srcOrd="1" destOrd="0" presId="urn:microsoft.com/office/officeart/2005/8/layout/hList1"/>
    <dgm:cxn modelId="{B97EEC1D-94AD-48E5-9008-AE84D81905F4}" type="presParOf" srcId="{9098CCF9-98AF-4293-9FAB-A318AF75F0D2}" destId="{42E07FAB-6017-4FC7-A6F1-134AFB48F51A}" srcOrd="2" destOrd="0" presId="urn:microsoft.com/office/officeart/2005/8/layout/hList1"/>
    <dgm:cxn modelId="{465D6E76-38CF-46D0-8F67-0B8F65B27B5C}" type="presParOf" srcId="{42E07FAB-6017-4FC7-A6F1-134AFB48F51A}" destId="{6E5AE71C-1D2C-4BD7-9DE9-C6E2383DB963}" srcOrd="0" destOrd="0" presId="urn:microsoft.com/office/officeart/2005/8/layout/hList1"/>
    <dgm:cxn modelId="{9D67C838-89CE-4060-9FDD-F22DFF561562}" type="presParOf" srcId="{42E07FAB-6017-4FC7-A6F1-134AFB48F51A}" destId="{353F38FE-6C52-443A-83F8-48A46C43DC6D}" srcOrd="1" destOrd="0" presId="urn:microsoft.com/office/officeart/2005/8/layout/hList1"/>
    <dgm:cxn modelId="{E0F4FF6C-6040-4696-BFEA-822121700C02}" type="presParOf" srcId="{9098CCF9-98AF-4293-9FAB-A318AF75F0D2}" destId="{AA6FC4BD-AB7D-4D72-B408-BAC6B487F086}" srcOrd="3" destOrd="0" presId="urn:microsoft.com/office/officeart/2005/8/layout/hList1"/>
    <dgm:cxn modelId="{BDCE3D85-9CC8-4A62-8331-9618C705B9FD}" type="presParOf" srcId="{9098CCF9-98AF-4293-9FAB-A318AF75F0D2}" destId="{801A8152-1CD0-45C0-99C0-28BA3BDB476A}" srcOrd="4" destOrd="0" presId="urn:microsoft.com/office/officeart/2005/8/layout/hList1"/>
    <dgm:cxn modelId="{95EC49AC-7B9D-4525-850E-3751914B5DA0}" type="presParOf" srcId="{801A8152-1CD0-45C0-99C0-28BA3BDB476A}" destId="{F0C6EEDF-6D82-452F-AC7B-D73736BA98A5}" srcOrd="0" destOrd="0" presId="urn:microsoft.com/office/officeart/2005/8/layout/hList1"/>
    <dgm:cxn modelId="{79F8F113-3BAA-4F13-8964-D6B0FCFB967D}" type="presParOf" srcId="{801A8152-1CD0-45C0-99C0-28BA3BDB476A}" destId="{F31D0ED6-A5C8-4DC8-BD72-4FD87680F4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9C476-415F-455B-935B-9296D81BF3C3}">
      <dsp:nvSpPr>
        <dsp:cNvPr id="0" name=""/>
        <dsp:cNvSpPr/>
      </dsp:nvSpPr>
      <dsp:spPr>
        <a:xfrm>
          <a:off x="5648960" y="10935"/>
          <a:ext cx="2476500" cy="990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תפיסת הסגל האקדמי את הלמידה הדיגיטלית</a:t>
          </a:r>
          <a:endParaRPr lang="he-IL" sz="1800" b="1" kern="1200" dirty="0"/>
        </a:p>
      </dsp:txBody>
      <dsp:txXfrm>
        <a:off x="5648960" y="10935"/>
        <a:ext cx="2476500" cy="990600"/>
      </dsp:txXfrm>
    </dsp:sp>
    <dsp:sp modelId="{95D9BE66-05A9-4C23-B2CF-B87DD96A6F13}">
      <dsp:nvSpPr>
        <dsp:cNvPr id="0" name=""/>
        <dsp:cNvSpPr/>
      </dsp:nvSpPr>
      <dsp:spPr>
        <a:xfrm>
          <a:off x="5648960" y="1001535"/>
          <a:ext cx="2476500" cy="1581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הזדמנויות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חסמים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אתגרים</a:t>
          </a:r>
        </a:p>
      </dsp:txBody>
      <dsp:txXfrm>
        <a:off x="5648960" y="1001535"/>
        <a:ext cx="2476500" cy="1581120"/>
      </dsp:txXfrm>
    </dsp:sp>
    <dsp:sp modelId="{6E5AE71C-1D2C-4BD7-9DE9-C6E2383DB963}">
      <dsp:nvSpPr>
        <dsp:cNvPr id="0" name=""/>
        <dsp:cNvSpPr/>
      </dsp:nvSpPr>
      <dsp:spPr>
        <a:xfrm>
          <a:off x="2825750" y="10935"/>
          <a:ext cx="2476500" cy="990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חוויות הסגל האקדמי בהטמעת הלמידה הדיגיטלית </a:t>
          </a:r>
          <a:endParaRPr lang="he-IL" sz="1800" kern="1200" dirty="0"/>
        </a:p>
      </dsp:txBody>
      <dsp:txXfrm>
        <a:off x="2825750" y="10935"/>
        <a:ext cx="2476500" cy="990600"/>
      </dsp:txXfrm>
    </dsp:sp>
    <dsp:sp modelId="{353F38FE-6C52-443A-83F8-48A46C43DC6D}">
      <dsp:nvSpPr>
        <dsp:cNvPr id="0" name=""/>
        <dsp:cNvSpPr/>
      </dsp:nvSpPr>
      <dsp:spPr>
        <a:xfrm>
          <a:off x="2825750" y="1001535"/>
          <a:ext cx="2476500" cy="1581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חוויות חיוביות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חוויות שליליות</a:t>
          </a:r>
        </a:p>
      </dsp:txBody>
      <dsp:txXfrm>
        <a:off x="2825750" y="1001535"/>
        <a:ext cx="2476500" cy="1581120"/>
      </dsp:txXfrm>
    </dsp:sp>
    <dsp:sp modelId="{F0C6EEDF-6D82-452F-AC7B-D73736BA98A5}">
      <dsp:nvSpPr>
        <dsp:cNvPr id="0" name=""/>
        <dsp:cNvSpPr/>
      </dsp:nvSpPr>
      <dsp:spPr>
        <a:xfrm>
          <a:off x="2540" y="10935"/>
          <a:ext cx="2476500" cy="990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/>
            <a:t>השלכות </a:t>
          </a:r>
          <a:r>
            <a:rPr lang="he-IL" sz="1800" b="1" kern="1200" dirty="0"/>
            <a:t>הלמידה הדיגיטלית על תפיסת תפקיד המרצה</a:t>
          </a:r>
        </a:p>
      </dsp:txBody>
      <dsp:txXfrm>
        <a:off x="2540" y="10935"/>
        <a:ext cx="2476500" cy="990600"/>
      </dsp:txXfrm>
    </dsp:sp>
    <dsp:sp modelId="{F31D0ED6-A5C8-4DC8-BD72-4FD87680F4DB}">
      <dsp:nvSpPr>
        <dsp:cNvPr id="0" name=""/>
        <dsp:cNvSpPr/>
      </dsp:nvSpPr>
      <dsp:spPr>
        <a:xfrm>
          <a:off x="2540" y="1001535"/>
          <a:ext cx="2476500" cy="1581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צרכים מבניים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צרכים פדגוגיים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שינויים תפיסתיים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/>
            <a:t>שינויים תפקודיים</a:t>
          </a:r>
        </a:p>
      </dsp:txBody>
      <dsp:txXfrm>
        <a:off x="2540" y="1001535"/>
        <a:ext cx="2476500" cy="158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D20D1C-C3CA-4CD3-8DE0-DCFA8BD445CB}" type="datetimeFigureOut">
              <a:rPr lang="he-IL" smtClean="0"/>
              <a:t>ח'/תמוז/תשפ"ג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5DA4717-6F21-4B36-AF6F-51EF4E82E79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390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i="0" u="none" strike="noStrike" baseline="0" dirty="0" err="1">
                <a:latin typeface="TimesNewRomanPSMT"/>
              </a:rPr>
              <a:t>אלשטיין</a:t>
            </a:r>
            <a:r>
              <a:rPr lang="he-IL" sz="1200" b="0" i="0" u="none" strike="noStrike" baseline="0" dirty="0">
                <a:latin typeface="TimesNewRomanPSMT"/>
              </a:rPr>
              <a:t> ניתחה בעבודת המאסטר שלה את המכשולים והתמריצים המשפיעים על מרצים בשילוב למידה מתוקשבת בקורסים אקדמיים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A4717-6F21-4B36-AF6F-51EF4E82E799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143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A4717-6F21-4B36-AF6F-51EF4E82E799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099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תצפית משתתפת – הייתי בתוך </a:t>
            </a:r>
            <a:r>
              <a:rPr lang="he-IL" dirty="0" err="1"/>
              <a:t>הלוופ</a:t>
            </a:r>
            <a:r>
              <a:rPr lang="he-IL" dirty="0"/>
              <a:t> הזה (לא רק לשמוע מפיהם של המרצים)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A4717-6F21-4B36-AF6F-51EF4E82E799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1866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err="1"/>
              <a:t>המל"כ</a:t>
            </a:r>
            <a:r>
              <a:rPr lang="he-IL" dirty="0"/>
              <a:t> רצה </a:t>
            </a:r>
            <a:r>
              <a:rPr lang="he-IL" dirty="0" err="1"/>
              <a:t>לראןת</a:t>
            </a:r>
            <a:r>
              <a:rPr lang="he-IL" dirty="0"/>
              <a:t> משהו יותר גדול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A4717-6F21-4B36-AF6F-51EF4E82E799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55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A4717-6F21-4B36-AF6F-51EF4E82E799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328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להתייחס להוראה ולמידה בלבד ולא באופן כללי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A4717-6F21-4B36-AF6F-51EF4E82E799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5354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/>
              <a:t>המרכזים לקידום ההוראה והלמידה, מהווים את </a:t>
            </a:r>
            <a:r>
              <a:rPr lang="he-IL" sz="1200" b="1" dirty="0"/>
              <a:t>התשתית לחיבור בין התיאוריה לפרקטיקה</a:t>
            </a:r>
            <a:r>
              <a:rPr lang="he-IL" sz="1200" dirty="0"/>
              <a:t> והן אמונים על זיהוי מגמות בעולם הפדגוגי, עיצובן והטמעתן במוסדות האקדמיים.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/>
              <a:t>  </a:t>
            </a:r>
            <a:endParaRPr lang="he-IL" dirty="0"/>
          </a:p>
          <a:p>
            <a:r>
              <a:rPr lang="he-IL" dirty="0"/>
              <a:t>בסעיף 2: יש את נושא ה </a:t>
            </a:r>
            <a:r>
              <a:rPr lang="en-US" dirty="0"/>
              <a:t>AI</a:t>
            </a:r>
            <a:r>
              <a:rPr lang="he-IL" dirty="0"/>
              <a:t> כשינוי שנכנס/ עתיד להיכנס לאקדמיה ויש צורך לחברו לפדגוגיה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A4717-6F21-4B36-AF6F-51EF4E82E799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6571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A4717-6F21-4B36-AF6F-51EF4E82E799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022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4538-8C62-4C23-A0E6-60B00EB6C0CA}" type="datetimeFigureOut">
              <a:rPr lang="he-IL" smtClean="0"/>
              <a:t>ח'/תמוז/תשפ"ג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3E7024E-A514-4F2A-BE35-B338D0F38EAA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84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4538-8C62-4C23-A0E6-60B00EB6C0CA}" type="datetimeFigureOut">
              <a:rPr lang="he-IL" smtClean="0"/>
              <a:t>ח'/תמוז/תשפ"ג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024E-A514-4F2A-BE35-B338D0F38EAA}" type="slidenum">
              <a:rPr lang="he-IL" smtClean="0"/>
              <a:t>‹#›</a:t>
            </a:fld>
            <a:endParaRPr lang="he-I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30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4538-8C62-4C23-A0E6-60B00EB6C0CA}" type="datetimeFigureOut">
              <a:rPr lang="he-IL" smtClean="0"/>
              <a:t>ח'/תמוז/תשפ"ג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024E-A514-4F2A-BE35-B338D0F38EAA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2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4538-8C62-4C23-A0E6-60B00EB6C0CA}" type="datetimeFigureOut">
              <a:rPr lang="he-IL" smtClean="0"/>
              <a:t>ח'/תמוז/תשפ"ג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024E-A514-4F2A-BE35-B338D0F38EAA}" type="slidenum">
              <a:rPr lang="he-IL" smtClean="0"/>
              <a:t>‹#›</a:t>
            </a:fld>
            <a:endParaRPr lang="he-I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8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4538-8C62-4C23-A0E6-60B00EB6C0CA}" type="datetimeFigureOut">
              <a:rPr lang="he-IL" smtClean="0"/>
              <a:t>ח'/תמוז/תשפ"ג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024E-A514-4F2A-BE35-B338D0F38EAA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1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4538-8C62-4C23-A0E6-60B00EB6C0CA}" type="datetimeFigureOut">
              <a:rPr lang="he-IL" smtClean="0"/>
              <a:t>ח'/תמוז/תשפ"ג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024E-A514-4F2A-BE35-B338D0F38EAA}" type="slidenum">
              <a:rPr lang="he-IL" smtClean="0"/>
              <a:t>‹#›</a:t>
            </a:fld>
            <a:endParaRPr lang="he-I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57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4538-8C62-4C23-A0E6-60B00EB6C0CA}" type="datetimeFigureOut">
              <a:rPr lang="he-IL" smtClean="0"/>
              <a:t>ח'/תמוז/תשפ"ג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024E-A514-4F2A-BE35-B338D0F38EAA}" type="slidenum">
              <a:rPr lang="he-IL" smtClean="0"/>
              <a:t>‹#›</a:t>
            </a:fld>
            <a:endParaRPr lang="he-I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1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4538-8C62-4C23-A0E6-60B00EB6C0CA}" type="datetimeFigureOut">
              <a:rPr lang="he-IL" smtClean="0"/>
              <a:t>ח'/תמוז/תשפ"ג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024E-A514-4F2A-BE35-B338D0F38EAA}" type="slidenum">
              <a:rPr lang="he-IL" smtClean="0"/>
              <a:t>‹#›</a:t>
            </a:fld>
            <a:endParaRPr lang="he-I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81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4538-8C62-4C23-A0E6-60B00EB6C0CA}" type="datetimeFigureOut">
              <a:rPr lang="he-IL" smtClean="0"/>
              <a:t>ח'/תמוז/תשפ"ג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024E-A514-4F2A-BE35-B338D0F38EA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986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4538-8C62-4C23-A0E6-60B00EB6C0CA}" type="datetimeFigureOut">
              <a:rPr lang="he-IL" smtClean="0"/>
              <a:t>ח'/תמוז/תשפ"ג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024E-A514-4F2A-BE35-B338D0F38EAA}" type="slidenum">
              <a:rPr lang="he-IL" smtClean="0"/>
              <a:t>‹#›</a:t>
            </a:fld>
            <a:endParaRPr lang="he-I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7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E424538-8C62-4C23-A0E6-60B00EB6C0CA}" type="datetimeFigureOut">
              <a:rPr lang="he-IL" smtClean="0"/>
              <a:t>ח'/תמוז/תשפ"ג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024E-A514-4F2A-BE35-B338D0F38EAA}" type="slidenum">
              <a:rPr lang="he-IL" smtClean="0"/>
              <a:t>‹#›</a:t>
            </a:fld>
            <a:endParaRPr lang="he-I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7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fld id="{5E424538-8C62-4C23-A0E6-60B00EB6C0CA}" type="datetimeFigureOut">
              <a:rPr lang="he-IL" smtClean="0"/>
              <a:pPr/>
              <a:t>ח'/תמוז/תשפ"ג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  <a:cs typeface="Calibri" panose="020F0502020204030204" pitchFamily="34" charset="0"/>
              </a:defRPr>
            </a:lvl1pPr>
          </a:lstStyle>
          <a:p>
            <a:fld id="{F3E7024E-A514-4F2A-BE35-B338D0F38EAA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7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he.org.il/%D7%94%D7%A0%D7%94%D7%9C%D7%AA-%D7%9E%D7%9C%D7%92-%D7%95%D7%AA%D7%AA/%D7%90%D7%A1%D7%98%D7%A8%D7%98%D7%92%D7%99%D7%94-%D7%95%D7%91%D7%99%D7%A0%D7%9C%D7%90%D7%95%D7%9E%D7%99%D7%95%D7%AA/%D7%9C%D7%9E%D7%99%D7%93%D7%94-%D7%93%D7%99%D7%92%D7%99%D7%98%D7%9C%D7%99%D7%A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88E73E-46DD-94F4-CA0B-7985EA082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29" y="1392234"/>
            <a:ext cx="11756571" cy="1655763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he-IL" sz="3600" b="1" kern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הטמעת הלמידה הדיגיטלית באקדמיה </a:t>
            </a:r>
            <a:r>
              <a:rPr lang="he-IL" sz="3600" b="1" kern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מנקודת מבטו של </a:t>
            </a:r>
            <a:r>
              <a:rPr lang="he-IL" sz="3600" b="1" kern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הסגל האקדמי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5A46F6B-9591-E9F8-D86F-6A0176509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095" y="2612571"/>
            <a:ext cx="10944808" cy="3097764"/>
          </a:xfrm>
        </p:spPr>
        <p:txBody>
          <a:bodyPr>
            <a:noAutofit/>
          </a:bodyPr>
          <a:lstStyle/>
          <a:p>
            <a:pPr algn="ctr"/>
            <a:endParaRPr lang="he-I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ניזאר ביטאר, המכללה האקדמית עמק יזרעאל</a:t>
            </a:r>
          </a:p>
          <a:p>
            <a:pPr algn="ctr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</a:rPr>
              <a:t>פרופ' ניצה דוידוביץ', אוניברסיטת אריאל</a:t>
            </a:r>
          </a:p>
          <a:p>
            <a:pPr algn="ctr"/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ד"ר גילה יעקב, המכללה האקדמית עמק יזרעאל</a:t>
            </a:r>
          </a:p>
          <a:p>
            <a:pPr algn="ctr"/>
            <a:endParaRPr lang="he-IL" sz="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e-IL" sz="2000" b="1" i="0" cap="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הכנס הארצי -שנתי ה-21 של </a:t>
            </a:r>
            <a:r>
              <a:rPr lang="he-IL" sz="2000" b="1" i="0" cap="all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מיט”ל</a:t>
            </a:r>
            <a:r>
              <a:rPr lang="he-IL" sz="2000" b="1" i="0" cap="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2023</a:t>
            </a:r>
          </a:p>
          <a:p>
            <a:pPr algn="ctr">
              <a:lnSpc>
                <a:spcPct val="100000"/>
              </a:lnSpc>
            </a:pPr>
            <a:r>
              <a:rPr lang="he-IL" sz="2000" b="1" i="0" cap="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28/06/2023</a:t>
            </a:r>
          </a:p>
        </p:txBody>
      </p:sp>
    </p:spTree>
    <p:extLst>
      <p:ext uri="{BB962C8B-B14F-4D97-AF65-F5344CB8AC3E}">
        <p14:creationId xmlns:p14="http://schemas.microsoft.com/office/powerpoint/2010/main" val="373947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C9F647-8297-AEB9-16C5-0463430F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804519"/>
            <a:ext cx="11418569" cy="1049235"/>
          </a:xfrm>
        </p:spPr>
        <p:txBody>
          <a:bodyPr>
            <a:normAutofit/>
          </a:bodyPr>
          <a:lstStyle/>
          <a:p>
            <a:pPr algn="r"/>
            <a:r>
              <a:rPr lang="he-IL" sz="3600" b="1" kern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בין 2004 ל- 2023: מה חדש מבחינת הסגל?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88068BD-7F7B-B849-D62E-8F41FAC6C4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6925" y="2614220"/>
            <a:ext cx="10598150" cy="212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גם במחקר הנוכחי, כמו במחקרה של </a:t>
            </a:r>
            <a:r>
              <a:rPr lang="he-IL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אלשטיין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 מ- 2004, כמו גם במחקרים שהוצגו בכנס </a:t>
            </a:r>
            <a:r>
              <a:rPr lang="he-IL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צ'ייס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 ה- 18 לחקר חדשנות וטכנולוגיות למידה (2023) נמצאו 3 חסמים מרכזיים שמאפיינים את הקושי להתמודד עם שינוי מנקודת מבטו של המרצה בתהליך אימוץ ושילוב הטכנולוגיות: טכנולוגי, פדגוגי ופסיכולוגי</a:t>
            </a:r>
            <a:endParaRPr lang="he-IL" sz="28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9E566A6B-D990-9BEB-434B-78E231E55841}"/>
              </a:ext>
            </a:extLst>
          </p:cNvPr>
          <p:cNvSpPr/>
          <p:nvPr/>
        </p:nvSpPr>
        <p:spPr>
          <a:xfrm>
            <a:off x="1176154" y="4606931"/>
            <a:ext cx="101248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אין חדש תחת השמש!</a:t>
            </a:r>
          </a:p>
        </p:txBody>
      </p:sp>
      <p:pic>
        <p:nvPicPr>
          <p:cNvPr id="5" name="Picture 2" descr="אחרי 20 שנה - YouTube">
            <a:extLst>
              <a:ext uri="{FF2B5EF4-FFF2-40B4-BE49-F238E27FC236}">
                <a16:creationId xmlns:a16="http://schemas.microsoft.com/office/drawing/2014/main" id="{ED71E059-2E12-2CA5-FA54-FBDAE0F4F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56"/>
            <a:ext cx="1736436" cy="16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9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2E5925-3AB5-0C14-9CBF-F5B20BEA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אז זה אומר לגבי תהליך הטמעת שינוי?</a:t>
            </a:r>
          </a:p>
        </p:txBody>
      </p:sp>
      <p:pic>
        <p:nvPicPr>
          <p:cNvPr id="1026" name="Picture 2" descr="Free Icon | Sketched up and down arrows side by side">
            <a:extLst>
              <a:ext uri="{FF2B5EF4-FFF2-40B4-BE49-F238E27FC236}">
                <a16:creationId xmlns:a16="http://schemas.microsoft.com/office/drawing/2014/main" id="{71FC43F3-7373-0D77-C607-15DDC17BA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98" y="2131142"/>
            <a:ext cx="3787570" cy="37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6ADADB6-330E-AFCB-D639-F10D0B2FD5C1}"/>
              </a:ext>
            </a:extLst>
          </p:cNvPr>
          <p:cNvSpPr txBox="1"/>
          <p:nvPr/>
        </p:nvSpPr>
        <p:spPr>
          <a:xfrm>
            <a:off x="6096000" y="4875500"/>
            <a:ext cx="19566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המרכזים לקידום ההוראה והלמידה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0C2330E-D02B-567C-C6B9-B9AA6764D233}"/>
              </a:ext>
            </a:extLst>
          </p:cNvPr>
          <p:cNvSpPr txBox="1"/>
          <p:nvPr/>
        </p:nvSpPr>
        <p:spPr>
          <a:xfrm>
            <a:off x="4263226" y="2325834"/>
            <a:ext cx="195661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מל"ג/ ות"ת/ מוסדות להשכלה גבוהה</a:t>
            </a:r>
          </a:p>
        </p:txBody>
      </p:sp>
      <p:sp>
        <p:nvSpPr>
          <p:cNvPr id="6" name="הסבר: קו מכופף ללא גבול 5">
            <a:extLst>
              <a:ext uri="{FF2B5EF4-FFF2-40B4-BE49-F238E27FC236}">
                <a16:creationId xmlns:a16="http://schemas.microsoft.com/office/drawing/2014/main" id="{E85B06EB-E683-3A8B-F006-17C617319B84}"/>
              </a:ext>
            </a:extLst>
          </p:cNvPr>
          <p:cNvSpPr/>
          <p:nvPr/>
        </p:nvSpPr>
        <p:spPr>
          <a:xfrm flipH="1">
            <a:off x="793820" y="1979817"/>
            <a:ext cx="2515678" cy="192899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3269"/>
              <a:gd name="adj6" fmla="val -491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indent="0" algn="r" rtl="1">
              <a:buNone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"הנחתה" ותקצוב לא בהכרח גורמים להצלחת שינוי</a:t>
            </a:r>
          </a:p>
        </p:txBody>
      </p:sp>
      <p:sp>
        <p:nvSpPr>
          <p:cNvPr id="7" name="הסבר: קו מכופף ללא גבול 6">
            <a:extLst>
              <a:ext uri="{FF2B5EF4-FFF2-40B4-BE49-F238E27FC236}">
                <a16:creationId xmlns:a16="http://schemas.microsoft.com/office/drawing/2014/main" id="{29DA3FAF-0570-DC54-DA26-EB9066D8D81E}"/>
              </a:ext>
            </a:extLst>
          </p:cNvPr>
          <p:cNvSpPr/>
          <p:nvPr/>
        </p:nvSpPr>
        <p:spPr>
          <a:xfrm>
            <a:off x="9145823" y="3323834"/>
            <a:ext cx="2780706" cy="204511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519"/>
              <a:gd name="adj6" fmla="val -4992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indent="0" algn="r" rtl="1">
              <a:buNone/>
            </a:pP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הובלה פדגוגית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רציפה, נתמכת טכנולוגיה, נתונים ומחקר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7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38A063-CBC0-408B-A0C0-5B6E3782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תובנות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D89B8B3-7D7D-4798-8D36-D3EBAA28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3" y="1853754"/>
            <a:ext cx="11277600" cy="4024532"/>
          </a:xfrm>
        </p:spPr>
        <p:txBody>
          <a:bodyPr>
            <a:noAutofit/>
          </a:bodyPr>
          <a:lstStyle/>
          <a:p>
            <a:pPr algn="just"/>
            <a:r>
              <a:rPr lang="he-IL" sz="2400" dirty="0"/>
              <a:t>המרכזים לקידום ההוראה והלמידה </a:t>
            </a:r>
            <a:r>
              <a:rPr lang="he-IL" sz="2400" b="1" dirty="0"/>
              <a:t>מהווים שותפים </a:t>
            </a:r>
            <a:r>
              <a:rPr lang="he-IL" sz="2400" b="1" dirty="0" err="1"/>
              <a:t>למל"ג</a:t>
            </a:r>
            <a:r>
              <a:rPr lang="he-IL" sz="2400" b="1" dirty="0"/>
              <a:t> ולמאמציו בהשבחת העשייה הפדגוגית באקדמיה</a:t>
            </a:r>
            <a:r>
              <a:rPr lang="he-IL" sz="2400" dirty="0"/>
              <a:t>.</a:t>
            </a:r>
            <a:endParaRPr lang="en-US" sz="2400" dirty="0"/>
          </a:p>
          <a:p>
            <a:pPr algn="just"/>
            <a:endParaRPr lang="he-IL" sz="2400" dirty="0"/>
          </a:p>
          <a:p>
            <a:pPr algn="just"/>
            <a:r>
              <a:rPr lang="he-IL" sz="2400" dirty="0"/>
              <a:t>יש לוודא שהתקציבים מנותבים נכון בממשק החזק בין מרכזי ההוראה והלמידה במוסדות </a:t>
            </a:r>
            <a:r>
              <a:rPr lang="he-IL" sz="2400" dirty="0" err="1"/>
              <a:t>למל"ג</a:t>
            </a:r>
            <a:r>
              <a:rPr lang="he-IL" sz="2400" dirty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he-IL" sz="2400" b="1" dirty="0"/>
              <a:t>למידה דיגיטלית והכללת רכיבים דיגיטליים משפרת את הלמידה, אך אינה מטרה בפני עצמה. </a:t>
            </a:r>
            <a:r>
              <a:rPr lang="he-IL" sz="2400" dirty="0"/>
              <a:t>לכן אינה יכולה להיות מוטמעת בפדגוגיה כהנחיה גורפת. יש להתאימה לתחומי הדעת השונים. </a:t>
            </a:r>
          </a:p>
          <a:p>
            <a:pPr algn="just"/>
            <a:endParaRPr lang="en-US" sz="2400" dirty="0"/>
          </a:p>
        </p:txBody>
      </p:sp>
      <p:pic>
        <p:nvPicPr>
          <p:cNvPr id="1026" name="Picture 2" descr="תובנות – מאגר הידע של דואלוג">
            <a:extLst>
              <a:ext uri="{FF2B5EF4-FFF2-40B4-BE49-F238E27FC236}">
                <a16:creationId xmlns:a16="http://schemas.microsoft.com/office/drawing/2014/main" id="{79F85D9B-A9AA-E850-2642-4F9D8F974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956" cy="201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24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38A063-CBC0-408B-A0C0-5B6E3782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תובנות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D89B8B3-7D7D-4798-8D36-D3EBAA28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1853754"/>
            <a:ext cx="11691258" cy="4024532"/>
          </a:xfrm>
        </p:spPr>
        <p:txBody>
          <a:bodyPr>
            <a:normAutofit lnSpcReduction="10000"/>
          </a:bodyPr>
          <a:lstStyle/>
          <a:p>
            <a:pPr algn="just"/>
            <a:r>
              <a:rPr lang="he-IL" sz="2800" b="1" dirty="0"/>
              <a:t>למידה דיגיטלית מאפשרת גיוון</a:t>
            </a:r>
            <a:r>
              <a:rPr lang="he-IL" sz="2800" dirty="0"/>
              <a:t> בשיטות ההוראה, במרחבי למידה מגוונים, ובשילוב כלים שונים המותאמים למגוון אוכלוסיות ותחומי דעת. </a:t>
            </a:r>
          </a:p>
          <a:p>
            <a:pPr algn="just"/>
            <a:endParaRPr lang="en-US" sz="2800" dirty="0"/>
          </a:p>
          <a:p>
            <a:pPr algn="just"/>
            <a:r>
              <a:rPr lang="he-IL" sz="2800" dirty="0"/>
              <a:t>בתהליכי הטמעת שינוי קיים הכרח וחשיבות </a:t>
            </a:r>
            <a:r>
              <a:rPr lang="he-IL" sz="2800" b="1" dirty="0"/>
              <a:t>בבנייה, בחיזוק והתאמת </a:t>
            </a:r>
            <a:r>
              <a:rPr lang="he-IL" sz="2800" b="1" dirty="0" err="1"/>
              <a:t>תכניות</a:t>
            </a:r>
            <a:r>
              <a:rPr lang="he-IL" sz="2800" b="1" dirty="0"/>
              <a:t> הכשרה למרצים </a:t>
            </a:r>
            <a:r>
              <a:rPr lang="he-IL" sz="2800" dirty="0"/>
              <a:t>תוך זיהוי אתגרים והזדמנויות.</a:t>
            </a:r>
            <a:endParaRPr lang="en-US" sz="2800" dirty="0"/>
          </a:p>
          <a:p>
            <a:pPr algn="just"/>
            <a:endParaRPr lang="en-US" sz="2800" dirty="0"/>
          </a:p>
          <a:p>
            <a:pPr algn="just"/>
            <a:r>
              <a:rPr lang="he-IL" sz="2800" b="1" dirty="0"/>
              <a:t>אינטראקציה חברתית–רגשית </a:t>
            </a:r>
            <a:r>
              <a:rPr lang="he-IL" sz="2800" dirty="0"/>
              <a:t>הכרחית ללמידה משמעותית.</a:t>
            </a:r>
            <a:endParaRPr lang="en-US" sz="2800" dirty="0"/>
          </a:p>
          <a:p>
            <a:pPr algn="just"/>
            <a:endParaRPr lang="en-US" sz="2400" dirty="0"/>
          </a:p>
        </p:txBody>
      </p:sp>
      <p:pic>
        <p:nvPicPr>
          <p:cNvPr id="4" name="Picture 2" descr="תובנות – מאגר הידע של דואלוג">
            <a:extLst>
              <a:ext uri="{FF2B5EF4-FFF2-40B4-BE49-F238E27FC236}">
                <a16:creationId xmlns:a16="http://schemas.microsoft.com/office/drawing/2014/main" id="{04DAB4C6-5339-7319-A726-00E63F27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956" cy="201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3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1042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44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Transparent Background Thanks Clipart, HD Png Download , Transparent Png  Image - PNGitem">
            <a:extLst>
              <a:ext uri="{FF2B5EF4-FFF2-40B4-BE49-F238E27FC236}">
                <a16:creationId xmlns:a16="http://schemas.microsoft.com/office/drawing/2014/main" id="{C9A6202E-3723-4385-8108-0A5050F9D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237" y="1656160"/>
            <a:ext cx="7653528" cy="283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9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2E5925-3AB5-0C14-9CBF-F5B20BEA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תוכנית הלמידה הדיגיטלית של </a:t>
            </a:r>
            <a:r>
              <a:rPr lang="he-I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המל"ג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(2018)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8AA959-52E4-2ABF-0C94-88574EB0B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96" y="2583643"/>
            <a:ext cx="10729608" cy="3077855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</a:t>
            </a:r>
            <a:r>
              <a:rPr lang="he-I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המוטיבציה העיקרית של </a:t>
            </a:r>
            <a:r>
              <a:rPr lang="he-IL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המל"ג</a:t>
            </a:r>
            <a:r>
              <a:rPr lang="he-I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והות"ת</a:t>
            </a:r>
            <a:r>
              <a:rPr lang="he-I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בקידום נושא הלמידה הדיגיטלית בהשכלה הגבוהה בישראל, היא התפיסה כי השימוש בקורסים אקדמיים דיגיטליים הוא כלי משמעותי </a:t>
            </a:r>
            <a:r>
              <a:rPr lang="he-IL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לשיפור איכות ההוראה</a:t>
            </a:r>
            <a:r>
              <a:rPr lang="he-I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he-IL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להנגשה רחבה </a:t>
            </a:r>
            <a:r>
              <a:rPr lang="he-I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יותר של ההשכלה הגבוהה לכל חלקי האוכלוסייה </a:t>
            </a:r>
            <a:r>
              <a:rPr lang="he-IL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ולחיזוק מעמדה של האקדמיה הישראלית</a:t>
            </a:r>
            <a:r>
              <a:rPr lang="he-I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בעולם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 (מתוך 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האתר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המל"ג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e-IL" sz="3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תזכורת כתובה — יאיר דיקמן yair dickmann">
            <a:extLst>
              <a:ext uri="{FF2B5EF4-FFF2-40B4-BE49-F238E27FC236}">
                <a16:creationId xmlns:a16="http://schemas.microsoft.com/office/drawing/2014/main" id="{909954E8-218C-BB96-FB05-4C27C8E46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" y="-15805"/>
            <a:ext cx="1836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7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2E5925-3AB5-0C14-9CBF-F5B20BEA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קרה במהלך 20 השנים האחרונות?</a:t>
            </a:r>
          </a:p>
        </p:txBody>
      </p:sp>
      <p:pic>
        <p:nvPicPr>
          <p:cNvPr id="6" name="Picture 2" descr="VS Consulting | Give wings to your dreams">
            <a:extLst>
              <a:ext uri="{FF2B5EF4-FFF2-40B4-BE49-F238E27FC236}">
                <a16:creationId xmlns:a16="http://schemas.microsoft.com/office/drawing/2014/main" id="{31015155-5246-FBB8-6689-E2323ACF5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6" b="27164"/>
          <a:stretch/>
        </p:blipFill>
        <p:spPr bwMode="auto">
          <a:xfrm>
            <a:off x="2667000" y="2008148"/>
            <a:ext cx="6858000" cy="345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0F02E11-1E98-434B-0F8F-9EE7770EE97E}"/>
              </a:ext>
            </a:extLst>
          </p:cNvPr>
          <p:cNvSpPr txBox="1"/>
          <p:nvPr/>
        </p:nvSpPr>
        <p:spPr>
          <a:xfrm>
            <a:off x="8348132" y="2008408"/>
            <a:ext cx="35644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he-IL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אלשטיין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(2004) ניתחה את המכשולים והתמריצים המשפיעים על מרצים בשילוב למידה מתוקשבת בקורסים אקדמיים.</a:t>
            </a:r>
          </a:p>
          <a:p>
            <a:pPr algn="just" rtl="1"/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גורם הזמן וההשקעה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הנדרשת מהם היוו את המכשול המרכזי לשילוב האינטרנט בהוראה. </a:t>
            </a:r>
          </a:p>
          <a:p>
            <a:pPr algn="just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בנוסף, למכשולים נוספים כמו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העדר מיומנויות טכנית, חוסר תגמול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ההשקעה, 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ספק לגבי הערך המוסף 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של האינטרנט להוראה וחוסר בהדרכה ובתמיכה</a:t>
            </a:r>
            <a:endParaRPr lang="he-I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AFE9D42-1806-F173-6F77-A26F06622417}"/>
              </a:ext>
            </a:extLst>
          </p:cNvPr>
          <p:cNvSpPr txBox="1"/>
          <p:nvPr/>
        </p:nvSpPr>
        <p:spPr>
          <a:xfrm>
            <a:off x="152400" y="2008148"/>
            <a:ext cx="367453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בכנס </a:t>
            </a:r>
            <a:r>
              <a:rPr lang="he-IL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צ'ייס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ה-18 לחקר חדשנות וטכנולוגיות למידה (2023), היה מושב שעסק בנושא התנגדויות לאימוץ טכנולוגיות חדשות בהוראה באקדמיה ודרכים להתמודדות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הוצגו 3 חסמים מרכזיים שמאפיינים את הקושי להתמודד עם שינוי מנקודת מבטו של המרצה בתהליך אימוץ ושילוב הטכנולוגיות: </a:t>
            </a:r>
          </a:p>
          <a:p>
            <a:pPr algn="just" rtl="1"/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טכנולוגי, פדגוגי ופסיכולוגי</a:t>
            </a:r>
          </a:p>
        </p:txBody>
      </p:sp>
      <p:pic>
        <p:nvPicPr>
          <p:cNvPr id="3074" name="Picture 2" descr="אחרי 20 שנה - YouTube">
            <a:extLst>
              <a:ext uri="{FF2B5EF4-FFF2-40B4-BE49-F238E27FC236}">
                <a16:creationId xmlns:a16="http://schemas.microsoft.com/office/drawing/2014/main" id="{636F32BC-FA9E-0DE0-2CE3-D4A969EF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56"/>
            <a:ext cx="1736436" cy="16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7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E4021B1-51EB-187A-0AC4-BC391B2E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pPr algn="r"/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רציונל המחקר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020EAD5-30A5-0466-DE38-069E57EC304D}"/>
              </a:ext>
            </a:extLst>
          </p:cNvPr>
          <p:cNvSpPr txBox="1"/>
          <p:nvPr/>
        </p:nvSpPr>
        <p:spPr>
          <a:xfrm>
            <a:off x="674371" y="2167467"/>
            <a:ext cx="1092358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אנו עדים לאתגרים, לקשיים, לחסמים ולהתנגדויות המלווים את המרצים לאורך זמן. </a:t>
            </a:r>
          </a:p>
          <a:p>
            <a:pPr algn="just" rtl="1"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spcAft>
                <a:spcPts val="800"/>
              </a:spcAft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השאלה: 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אם אחרי התערבות מלמעלה מצד </a:t>
            </a:r>
            <a:r>
              <a:rPr lang="he-IL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המל"ג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ומצד המוסדות האקדמיים בקידום הלמידה הדיגיטלית ואחרי הקצאת המשאבים הכספיים מגיעים לאותה נקודה ונשארנו עם אותם אתגרים, חסמים והתנגדויות, אז מה עשינו?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8,579 Rational Icon Images, Stock Photos &amp; Vectors | Shutterstock">
            <a:extLst>
              <a:ext uri="{FF2B5EF4-FFF2-40B4-BE49-F238E27FC236}">
                <a16:creationId xmlns:a16="http://schemas.microsoft.com/office/drawing/2014/main" id="{B64725DF-387A-7E79-95A3-B47763767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" b="12218"/>
          <a:stretch/>
        </p:blipFill>
        <p:spPr bwMode="auto">
          <a:xfrm>
            <a:off x="0" y="-4364"/>
            <a:ext cx="1915132" cy="185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3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F98289-014B-FC24-527F-C7A47590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מטרות המחקר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73FBE86-2CCA-E9C1-2936-D4931A5EE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2015732"/>
            <a:ext cx="11196735" cy="3675941"/>
          </a:xfrm>
        </p:spPr>
        <p:txBody>
          <a:bodyPr>
            <a:normAutofit/>
          </a:bodyPr>
          <a:lstStyle/>
          <a:p>
            <a:pPr algn="just"/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לבדוק את נקודות המבט של הסגל האקדמי אודות תוכנית הלמידה הדיגיטלית בהשכלה גבוהה</a:t>
            </a:r>
          </a:p>
          <a:p>
            <a:pPr algn="just">
              <a:lnSpc>
                <a:spcPct val="100000"/>
              </a:lnSpc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לבחון אתגרים, חסמים והזדמנויות שהתוכנית יצרה </a:t>
            </a:r>
          </a:p>
          <a:p>
            <a:pPr algn="just"/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לבחון 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את תפקידיו של המרצה בלמידה הדיגיטלית </a:t>
            </a:r>
          </a:p>
          <a:p>
            <a:pPr algn="just"/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לחקור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</a:rPr>
              <a:t>את ה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תובנות והביקורת שיש לסגל האקדמי אודות יישום הלמידה הדיגיטלית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594ACF-7179-4C67-1EF0-0A467D7B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שיטת המחקר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12C54D6-2304-70A7-A8C2-F9A3C4F0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22778" cy="3450613"/>
          </a:xfrm>
        </p:spPr>
        <p:txBody>
          <a:bodyPr>
            <a:normAutofit fontScale="85000" lnSpcReduction="20000"/>
          </a:bodyPr>
          <a:lstStyle/>
          <a:p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מחקר איכותני – "קולם" של חברי הסגל האקדמי</a:t>
            </a:r>
          </a:p>
          <a:p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חקר מקרה -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מרצים המלמדים במוסד להשכלה גבוהה בצפון </a:t>
            </a:r>
          </a:p>
          <a:p>
            <a:pPr algn="just"/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מרצים אלה התנסו בהוראה מכוונת למידה דיגיטלית והעבירו לפחות קורס אחד המשלב למידה דיגיטלית (לפי הגדרות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המל"ג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algn="just"/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ראיונות חצי מובנים, חלקם פנים אל פנים וחלקם בזום</a:t>
            </a:r>
          </a:p>
          <a:p>
            <a:pPr algn="just"/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הראיונות נמשכו כשעה, הוקלטו,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שוקלטו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ונותחו ניתוח תוכן תמטי 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Braun &amp; Clarke 2012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algn="just"/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תצפית משתתפת של עורך המחקר</a:t>
            </a:r>
          </a:p>
          <a:p>
            <a:pPr algn="just"/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ניתוח מסמכים ומקורות</a:t>
            </a:r>
          </a:p>
        </p:txBody>
      </p:sp>
    </p:spTree>
    <p:extLst>
      <p:ext uri="{BB962C8B-B14F-4D97-AF65-F5344CB8AC3E}">
        <p14:creationId xmlns:p14="http://schemas.microsoft.com/office/powerpoint/2010/main" val="38509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594ACF-7179-4C67-1EF0-0A467D7B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עיקרי הממצאים - תמות מרכזיות</a:t>
            </a:r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4C5464C3-ACC1-97E1-6A46-2A13FACA0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908821"/>
              </p:ext>
            </p:extLst>
          </p:nvPr>
        </p:nvGraphicFramePr>
        <p:xfrm>
          <a:off x="2301352" y="2490875"/>
          <a:ext cx="8128000" cy="2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86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79C476-415F-455B-935B-9296D81BF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279C476-415F-455B-935B-9296D81BF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D9BE66-05A9-4C23-B2CF-B87DD96A6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5D9BE66-05A9-4C23-B2CF-B87DD96A6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AE71C-1D2C-4BD7-9DE9-C6E2383DB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E5AE71C-1D2C-4BD7-9DE9-C6E2383DB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3F38FE-6C52-443A-83F8-48A46C43D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53F38FE-6C52-443A-83F8-48A46C43D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C6EEDF-6D82-452F-AC7B-D73736BA9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F0C6EEDF-6D82-452F-AC7B-D73736BA9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1D0ED6-A5C8-4DC8-BD72-4FD87680F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F31D0ED6-A5C8-4DC8-BD72-4FD87680F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E63F491-AAFC-8261-A616-4182492D6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191" y="2019549"/>
            <a:ext cx="4645152" cy="801943"/>
          </a:xfrm>
        </p:spPr>
        <p:txBody>
          <a:bodyPr/>
          <a:lstStyle/>
          <a:p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מרצים ללא ניסיון מוקדם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F040D85-CE35-6252-EDE9-65C686B7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191" y="2824269"/>
            <a:ext cx="4645152" cy="26444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מרצים שלא שילבו למידה דיגיטלית לפני מגפת הקורונה, </a:t>
            </a: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עשו את המינימום הנדרש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בהתאמות בקורסים בשיטות ההוראה, הלמידה וההערכה (שימוש בזום, סרטונים וכו') והתייחסו יותר </a:t>
            </a: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לחששות, לקשיים ולחסמים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ששילוב הלמידה הדיגיטלית בהוראה הביא עמו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9DFD3E7-BC72-7A05-4016-85DFC24AA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8162" y="2023003"/>
            <a:ext cx="4645152" cy="802237"/>
          </a:xfrm>
        </p:spPr>
        <p:txBody>
          <a:bodyPr/>
          <a:lstStyle/>
          <a:p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מרצים עם ניסיון מוקדם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1C77AFB-2693-A42B-A2E9-103284B3B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98162" y="2821491"/>
            <a:ext cx="4645152" cy="26373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מרצים ששילבו למידה דיגיטלית טרום מגפת הקורונה, לקחו את הלמידה הדיגיטלית בתקופת הקורונה צעד אחד קדימה, עדכנו את ההוראה והקורסים שלהם בהתאם, </a:t>
            </a: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דיברו בחיוב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על התוכנית </a:t>
            </a: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והתייחסו לממדים של האתגרים וההזדמנויות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שהתוכנית יצרה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2C2FBA82-6855-EC14-FFFC-06A40B9092BA}"/>
              </a:ext>
            </a:extLst>
          </p:cNvPr>
          <p:cNvSpPr txBox="1">
            <a:spLocks/>
          </p:cNvSpPr>
          <p:nvPr/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עיקרי הממצאים </a:t>
            </a:r>
          </a:p>
        </p:txBody>
      </p:sp>
      <p:pic>
        <p:nvPicPr>
          <p:cNvPr id="2052" name="Picture 4" descr="Vs PNGs for Free Download">
            <a:extLst>
              <a:ext uri="{FF2B5EF4-FFF2-40B4-BE49-F238E27FC236}">
                <a16:creationId xmlns:a16="http://schemas.microsoft.com/office/drawing/2014/main" id="{60B2AA4A-460E-FCE0-EE9F-CDBE0A5E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77" y="2146557"/>
            <a:ext cx="2946846" cy="294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E4021B1-51EB-187A-0AC4-BC391B2E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pPr algn="r"/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עיקרי הממצאים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020EAD5-30A5-0466-DE38-069E57EC304D}"/>
              </a:ext>
            </a:extLst>
          </p:cNvPr>
          <p:cNvSpPr txBox="1"/>
          <p:nvPr/>
        </p:nvSpPr>
        <p:spPr>
          <a:xfrm>
            <a:off x="560070" y="2167467"/>
            <a:ext cx="111154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בסיוע הרגולטור קרה, בדיעבד, שהתרומה המרכזית ניתנה לחיזוק ה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סגל האקדמי שהיה לו את הידע הקודם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המיומנויות וההכשרה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בשילוב למידה דיגיטלית. </a:t>
            </a:r>
          </a:p>
          <a:p>
            <a:pPr algn="just" rtl="1"/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מרצים שלא חששו משינויים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ומהתנסויות חדשות בשיטות ההוראה, הלמידה וההערכה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והיה להם דחף פנימי חזק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העזו לעשות שינויים והתאמות מרחיקי לכת בקורסים שלהם.</a:t>
            </a:r>
          </a:p>
          <a:p>
            <a:pPr algn="just" rtl="1"/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מרצים שלא נחשפו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לעולם הלמידה הדיגיטלית לפני הקורונה ולא היה להם מניע פנימי חזק עשו את המינינום הדרוש בהתאמת שיטות ההוראה, הלמידה וההערכה בקורסים.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B7EB4BF-BA88-E280-B1DC-9708247F6151}"/>
              </a:ext>
            </a:extLst>
          </p:cNvPr>
          <p:cNvSpPr txBox="1"/>
          <p:nvPr/>
        </p:nvSpPr>
        <p:spPr>
          <a:xfrm>
            <a:off x="1405764" y="5324968"/>
            <a:ext cx="994981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solidFill>
                  <a:srgbClr val="FF0000"/>
                </a:solidFill>
              </a:rPr>
              <a:t>ממצא זה מנוגד למוטיבציה של </a:t>
            </a:r>
            <a:r>
              <a:rPr lang="he-IL" sz="2400" b="1" dirty="0" err="1">
                <a:solidFill>
                  <a:srgbClr val="FF0000"/>
                </a:solidFill>
              </a:rPr>
              <a:t>המל"ג</a:t>
            </a:r>
            <a:r>
              <a:rPr lang="he-IL" sz="2400" b="1" dirty="0">
                <a:solidFill>
                  <a:srgbClr val="FF0000"/>
                </a:solidFill>
              </a:rPr>
              <a:t> </a:t>
            </a:r>
            <a:r>
              <a:rPr lang="he-IL" sz="2400" b="1" dirty="0" err="1">
                <a:solidFill>
                  <a:srgbClr val="FF0000"/>
                </a:solidFill>
              </a:rPr>
              <a:t>והות"ת</a:t>
            </a:r>
            <a:r>
              <a:rPr lang="he-IL" sz="2400" b="1" dirty="0">
                <a:solidFill>
                  <a:srgbClr val="FF0000"/>
                </a:solidFill>
              </a:rPr>
              <a:t> בקידום נושא הלמידה הדיגיטלית הרואה בשימוש בלמידה הדיגיטלית כלי משמעותי לשיפור איכות ההוראה</a:t>
            </a:r>
          </a:p>
        </p:txBody>
      </p:sp>
    </p:spTree>
    <p:extLst>
      <p:ext uri="{BB962C8B-B14F-4D97-AF65-F5344CB8AC3E}">
        <p14:creationId xmlns:p14="http://schemas.microsoft.com/office/powerpoint/2010/main" val="9397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גלריה">
  <a:themeElements>
    <a:clrScheme name="גלריה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גלריה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גלריה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1170</TotalTime>
  <Words>896</Words>
  <Application>Microsoft Office PowerPoint</Application>
  <PresentationFormat>מסך רחב</PresentationFormat>
  <Paragraphs>96</Paragraphs>
  <Slides>14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TimesNewRomanPSMT</vt:lpstr>
      <vt:lpstr>גלריה</vt:lpstr>
      <vt:lpstr>הטמעת הלמידה הדיגיטלית באקדמיה מנקודת מבטו של הסגל האקדמי</vt:lpstr>
      <vt:lpstr> תוכנית הלמידה הדיגיטלית של המל"ג (2018)</vt:lpstr>
      <vt:lpstr>מה קרה במהלך 20 השנים האחרונות?</vt:lpstr>
      <vt:lpstr>רציונל המחקר</vt:lpstr>
      <vt:lpstr>מטרות המחקר</vt:lpstr>
      <vt:lpstr>שיטת המחקר</vt:lpstr>
      <vt:lpstr>עיקרי הממצאים - תמות מרכזיות</vt:lpstr>
      <vt:lpstr>מצגת של PowerPoint‏</vt:lpstr>
      <vt:lpstr>עיקרי הממצאים</vt:lpstr>
      <vt:lpstr>בין 2004 ל- 2023: מה חדש מבחינת הסגל?</vt:lpstr>
      <vt:lpstr>אז זה אומר לגבי תהליך הטמעת שינוי?</vt:lpstr>
      <vt:lpstr>תובנות</vt:lpstr>
      <vt:lpstr>תובנות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מדיניות הטמעת הלמידה הדיגיטלית באקדמיה בעיני הסגל האקדמי - עוצמות וחולשות המקרה של ישראל</dc:title>
  <dc:creator>Nizar Bitar</dc:creator>
  <cp:lastModifiedBy>Nizar Bitar</cp:lastModifiedBy>
  <cp:revision>31</cp:revision>
  <dcterms:created xsi:type="dcterms:W3CDTF">2023-06-07T07:07:46Z</dcterms:created>
  <dcterms:modified xsi:type="dcterms:W3CDTF">2023-06-27T13:59:37Z</dcterms:modified>
</cp:coreProperties>
</file>