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1359" r:id="rId4"/>
    <p:sldId id="1353" r:id="rId5"/>
    <p:sldId id="269" r:id="rId6"/>
    <p:sldId id="1360" r:id="rId7"/>
    <p:sldId id="1361" r:id="rId8"/>
    <p:sldId id="1362" r:id="rId9"/>
    <p:sldId id="1365" r:id="rId10"/>
    <p:sldId id="264" r:id="rId11"/>
    <p:sldId id="259" r:id="rId12"/>
  </p:sldIdLst>
  <p:sldSz cx="12192000" cy="6858000"/>
  <p:notesSz cx="6797675" cy="987266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3F19B-213F-4490-BE96-A58BF4E3E04C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F6D475B-5BF0-4019-B3BD-AAAAA746207D}">
      <dgm:prSet phldrT="[Text]" custT="1"/>
      <dgm:spPr/>
      <dgm:t>
        <a:bodyPr/>
        <a:lstStyle/>
        <a:p>
          <a:r>
            <a:rPr lang="he-IL" sz="1800" b="1" dirty="0"/>
            <a:t>פורום מרכזי ההוראה והלמידה</a:t>
          </a:r>
          <a:endParaRPr lang="en-US" sz="1800" b="1" dirty="0"/>
        </a:p>
      </dgm:t>
    </dgm:pt>
    <dgm:pt modelId="{DA7B6760-D8F9-4DEF-85AE-CB9CF4C34177}" type="parTrans" cxnId="{F68D0A9B-7960-4375-A383-D13050D1387C}">
      <dgm:prSet/>
      <dgm:spPr/>
      <dgm:t>
        <a:bodyPr/>
        <a:lstStyle/>
        <a:p>
          <a:endParaRPr lang="en-US"/>
        </a:p>
      </dgm:t>
    </dgm:pt>
    <dgm:pt modelId="{066931D8-E80E-44B6-BA8B-8E2EB12115CB}" type="sibTrans" cxnId="{F68D0A9B-7960-4375-A383-D13050D1387C}">
      <dgm:prSet/>
      <dgm:spPr/>
      <dgm:t>
        <a:bodyPr/>
        <a:lstStyle/>
        <a:p>
          <a:endParaRPr lang="en-US"/>
        </a:p>
      </dgm:t>
    </dgm:pt>
    <dgm:pt modelId="{521B66A8-E3A2-4E0B-A9C2-AC128C97F0AC}">
      <dgm:prSet phldrT="[Text]" custT="1"/>
      <dgm:spPr/>
      <dgm:t>
        <a:bodyPr/>
        <a:lstStyle/>
        <a:p>
          <a:r>
            <a:rPr lang="he-IL" sz="1600" b="1"/>
            <a:t>מל"ג</a:t>
          </a:r>
          <a:endParaRPr lang="en-US" sz="1600" dirty="0"/>
        </a:p>
      </dgm:t>
    </dgm:pt>
    <dgm:pt modelId="{58536BE4-7413-4E1D-ABBC-BD217CA1A074}" type="parTrans" cxnId="{70975D97-F31E-487B-BC5B-D1487D4B20FF}">
      <dgm:prSet/>
      <dgm:spPr/>
      <dgm:t>
        <a:bodyPr/>
        <a:lstStyle/>
        <a:p>
          <a:endParaRPr lang="en-US"/>
        </a:p>
      </dgm:t>
    </dgm:pt>
    <dgm:pt modelId="{B790B45D-6EDF-4E2D-88D3-FBBD6F821E6E}" type="sibTrans" cxnId="{70975D97-F31E-487B-BC5B-D1487D4B20FF}">
      <dgm:prSet/>
      <dgm:spPr/>
      <dgm:t>
        <a:bodyPr/>
        <a:lstStyle/>
        <a:p>
          <a:endParaRPr lang="en-US"/>
        </a:p>
      </dgm:t>
    </dgm:pt>
    <dgm:pt modelId="{CE63A0D4-7448-4DB8-B877-949DA9AFB796}">
      <dgm:prSet phldrT="[Text]" custT="1"/>
      <dgm:spPr/>
      <dgm:t>
        <a:bodyPr/>
        <a:lstStyle/>
        <a:p>
          <a:r>
            <a:rPr lang="he-IL" sz="1600" b="1"/>
            <a:t>מיט"ל</a:t>
          </a:r>
          <a:endParaRPr lang="en-US" sz="1600" dirty="0"/>
        </a:p>
      </dgm:t>
    </dgm:pt>
    <dgm:pt modelId="{766DEB5B-3C09-46F0-9A54-581A6758FEE5}" type="parTrans" cxnId="{E3B13874-B2D2-42DC-934F-4B82EFA4B3D9}">
      <dgm:prSet/>
      <dgm:spPr/>
      <dgm:t>
        <a:bodyPr/>
        <a:lstStyle/>
        <a:p>
          <a:endParaRPr lang="en-US"/>
        </a:p>
      </dgm:t>
    </dgm:pt>
    <dgm:pt modelId="{CB1C2E98-A924-4145-96CE-945B93F4E528}" type="sibTrans" cxnId="{E3B13874-B2D2-42DC-934F-4B82EFA4B3D9}">
      <dgm:prSet/>
      <dgm:spPr/>
      <dgm:t>
        <a:bodyPr/>
        <a:lstStyle/>
        <a:p>
          <a:endParaRPr lang="en-US"/>
        </a:p>
      </dgm:t>
    </dgm:pt>
    <dgm:pt modelId="{74A6D5DF-F5A2-454F-ABF7-7D47A8440414}">
      <dgm:prSet phldrT="[Text]" custT="1"/>
      <dgm:spPr>
        <a:solidFill>
          <a:srgbClr val="7030A0"/>
        </a:solidFill>
      </dgm:spPr>
      <dgm:t>
        <a:bodyPr/>
        <a:lstStyle/>
        <a:p>
          <a:r>
            <a:rPr lang="he-IL" sz="1600" b="1" dirty="0"/>
            <a:t>אגודות סטודנטים</a:t>
          </a:r>
          <a:endParaRPr lang="en-US" sz="1600" dirty="0"/>
        </a:p>
      </dgm:t>
    </dgm:pt>
    <dgm:pt modelId="{03F1520C-16AC-4B6D-AF69-C61C486869B9}" type="parTrans" cxnId="{BECE3AC8-DBCE-4698-A920-8D65D862992F}">
      <dgm:prSet/>
      <dgm:spPr/>
      <dgm:t>
        <a:bodyPr/>
        <a:lstStyle/>
        <a:p>
          <a:endParaRPr lang="en-US"/>
        </a:p>
      </dgm:t>
    </dgm:pt>
    <dgm:pt modelId="{F492E4AA-4D84-45D7-BAE6-16BDA09978AD}" type="sibTrans" cxnId="{BECE3AC8-DBCE-4698-A920-8D65D862992F}">
      <dgm:prSet/>
      <dgm:spPr/>
      <dgm:t>
        <a:bodyPr/>
        <a:lstStyle/>
        <a:p>
          <a:endParaRPr lang="en-US"/>
        </a:p>
      </dgm:t>
    </dgm:pt>
    <dgm:pt modelId="{56E2CBBF-7037-4A1F-94B7-A82C4245272D}">
      <dgm:prSet phldrT="[Text]" custT="1"/>
      <dgm:spPr/>
      <dgm:t>
        <a:bodyPr/>
        <a:lstStyle/>
        <a:p>
          <a:r>
            <a:rPr lang="he-IL" sz="1600" b="1" dirty="0"/>
            <a:t>ארגונים בינלאומיים מקבילים</a:t>
          </a:r>
          <a:endParaRPr lang="en-US" sz="1600" dirty="0"/>
        </a:p>
      </dgm:t>
    </dgm:pt>
    <dgm:pt modelId="{1D60B44F-10EE-4115-B336-9F2100D6AF49}" type="parTrans" cxnId="{8998AFD0-53FF-401A-A4A6-478538328A5C}">
      <dgm:prSet/>
      <dgm:spPr/>
      <dgm:t>
        <a:bodyPr/>
        <a:lstStyle/>
        <a:p>
          <a:endParaRPr lang="en-US"/>
        </a:p>
      </dgm:t>
    </dgm:pt>
    <dgm:pt modelId="{BBD7DEEA-E7E2-4807-979B-D84DF7ACCFCF}" type="sibTrans" cxnId="{8998AFD0-53FF-401A-A4A6-478538328A5C}">
      <dgm:prSet/>
      <dgm:spPr/>
      <dgm:t>
        <a:bodyPr/>
        <a:lstStyle/>
        <a:p>
          <a:endParaRPr lang="en-US"/>
        </a:p>
      </dgm:t>
    </dgm:pt>
    <dgm:pt modelId="{F9D53F98-D485-423A-AEC7-2C49E820AE5E}">
      <dgm:prSet phldrT="[Text]" custT="1"/>
      <dgm:spPr>
        <a:solidFill>
          <a:srgbClr val="00B0F0"/>
        </a:solidFill>
      </dgm:spPr>
      <dgm:t>
        <a:bodyPr/>
        <a:lstStyle/>
        <a:p>
          <a:r>
            <a:rPr lang="he-IL" sz="1400" b="1" dirty="0"/>
            <a:t>המרכז לחיבור השכלה גבוהה ותעסוקה,</a:t>
          </a:r>
          <a:endParaRPr lang="en-US" sz="1400" b="1" dirty="0"/>
        </a:p>
        <a:p>
          <a:pPr rtl="1"/>
          <a:r>
            <a:rPr lang="he-IL" sz="1400" b="1" dirty="0"/>
            <a:t>מייסודה של קרן אדמונד </a:t>
          </a:r>
          <a:r>
            <a:rPr lang="he-IL" sz="1400" dirty="0"/>
            <a:t>דה רוטשילד</a:t>
          </a:r>
          <a:endParaRPr lang="en-US" sz="1400" dirty="0"/>
        </a:p>
      </dgm:t>
    </dgm:pt>
    <dgm:pt modelId="{7E38C647-18FF-4BD6-B0A4-8FAD097103F4}" type="parTrans" cxnId="{9DC50396-F000-4C71-AD72-DEA0A47B3C2D}">
      <dgm:prSet/>
      <dgm:spPr/>
      <dgm:t>
        <a:bodyPr/>
        <a:lstStyle/>
        <a:p>
          <a:endParaRPr lang="en-US"/>
        </a:p>
      </dgm:t>
    </dgm:pt>
    <dgm:pt modelId="{B9A14047-ADF5-4427-816F-363A33EB2FCB}" type="sibTrans" cxnId="{9DC50396-F000-4C71-AD72-DEA0A47B3C2D}">
      <dgm:prSet/>
      <dgm:spPr/>
      <dgm:t>
        <a:bodyPr/>
        <a:lstStyle/>
        <a:p>
          <a:endParaRPr lang="en-US"/>
        </a:p>
      </dgm:t>
    </dgm:pt>
    <dgm:pt modelId="{2B604988-6DEF-477B-8A81-26A9D0E21C42}">
      <dgm:prSet phldrT="[Text]" custT="1"/>
      <dgm:spPr>
        <a:solidFill>
          <a:srgbClr val="FF0000"/>
        </a:solidFill>
      </dgm:spPr>
      <dgm:t>
        <a:bodyPr/>
        <a:lstStyle/>
        <a:p>
          <a:r>
            <a:rPr lang="he-IL" sz="1600" b="1" dirty="0"/>
            <a:t>מרכזי ההוראה במוסדות האקדמיים בישראל</a:t>
          </a:r>
          <a:endParaRPr lang="en-US" sz="1600" b="1" dirty="0"/>
        </a:p>
      </dgm:t>
    </dgm:pt>
    <dgm:pt modelId="{4BB00C8C-C875-4B6B-91F3-8AA125245FAF}" type="parTrans" cxnId="{43DCD796-67C0-4B1F-80CC-45F6F32AC7B7}">
      <dgm:prSet/>
      <dgm:spPr/>
      <dgm:t>
        <a:bodyPr/>
        <a:lstStyle/>
        <a:p>
          <a:endParaRPr lang="en-US"/>
        </a:p>
      </dgm:t>
    </dgm:pt>
    <dgm:pt modelId="{F8E903BF-1C6B-4385-894C-F2D363EC8A7C}" type="sibTrans" cxnId="{43DCD796-67C0-4B1F-80CC-45F6F32AC7B7}">
      <dgm:prSet/>
      <dgm:spPr/>
      <dgm:t>
        <a:bodyPr/>
        <a:lstStyle/>
        <a:p>
          <a:endParaRPr lang="en-US"/>
        </a:p>
      </dgm:t>
    </dgm:pt>
    <dgm:pt modelId="{BB147061-3BF7-428F-99CA-4B33982844D5}" type="pres">
      <dgm:prSet presAssocID="{B2D3F19B-213F-4490-BE96-A58BF4E3E04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76602C2-AB77-4750-A94B-38DC64C7EB3C}" type="pres">
      <dgm:prSet presAssocID="{DF6D475B-5BF0-4019-B3BD-AAAAA746207D}" presName="Parent" presStyleLbl="node0" presStyleIdx="0" presStyleCnt="1">
        <dgm:presLayoutVars>
          <dgm:chMax val="6"/>
          <dgm:chPref val="6"/>
        </dgm:presLayoutVars>
      </dgm:prSet>
      <dgm:spPr/>
    </dgm:pt>
    <dgm:pt modelId="{D982D3B1-7DA8-49E1-AB31-CDBF4B0459AB}" type="pres">
      <dgm:prSet presAssocID="{521B66A8-E3A2-4E0B-A9C2-AC128C97F0AC}" presName="Accent1" presStyleCnt="0"/>
      <dgm:spPr/>
    </dgm:pt>
    <dgm:pt modelId="{B73C1BD5-78E9-4FBE-AE13-616BC207D271}" type="pres">
      <dgm:prSet presAssocID="{521B66A8-E3A2-4E0B-A9C2-AC128C97F0AC}" presName="Accent" presStyleLbl="bgShp" presStyleIdx="0" presStyleCnt="6"/>
      <dgm:spPr/>
    </dgm:pt>
    <dgm:pt modelId="{D59BF3B3-9A9E-420D-891A-BCAA231740F8}" type="pres">
      <dgm:prSet presAssocID="{521B66A8-E3A2-4E0B-A9C2-AC128C97F0AC}" presName="Child1" presStyleLbl="node1" presStyleIdx="0" presStyleCnt="6" custScaleX="109534" custScaleY="117250">
        <dgm:presLayoutVars>
          <dgm:chMax val="0"/>
          <dgm:chPref val="0"/>
          <dgm:bulletEnabled val="1"/>
        </dgm:presLayoutVars>
      </dgm:prSet>
      <dgm:spPr/>
    </dgm:pt>
    <dgm:pt modelId="{3EDF2E23-D43E-4226-AF90-15F5BA29A27A}" type="pres">
      <dgm:prSet presAssocID="{CE63A0D4-7448-4DB8-B877-949DA9AFB796}" presName="Accent2" presStyleCnt="0"/>
      <dgm:spPr/>
    </dgm:pt>
    <dgm:pt modelId="{484A99CB-47C3-4E32-A19C-6320B16B8B39}" type="pres">
      <dgm:prSet presAssocID="{CE63A0D4-7448-4DB8-B877-949DA9AFB796}" presName="Accent" presStyleLbl="bgShp" presStyleIdx="1" presStyleCnt="6"/>
      <dgm:spPr/>
    </dgm:pt>
    <dgm:pt modelId="{505B7CAB-F843-4763-862F-3FB78B4D6720}" type="pres">
      <dgm:prSet presAssocID="{CE63A0D4-7448-4DB8-B877-949DA9AFB796}" presName="Child2" presStyleLbl="node1" presStyleIdx="1" presStyleCnt="6" custScaleX="111286" custScaleY="120906">
        <dgm:presLayoutVars>
          <dgm:chMax val="0"/>
          <dgm:chPref val="0"/>
          <dgm:bulletEnabled val="1"/>
        </dgm:presLayoutVars>
      </dgm:prSet>
      <dgm:spPr/>
    </dgm:pt>
    <dgm:pt modelId="{FFB607DD-07F2-4985-AC0D-27F99D4BD556}" type="pres">
      <dgm:prSet presAssocID="{74A6D5DF-F5A2-454F-ABF7-7D47A8440414}" presName="Accent3" presStyleCnt="0"/>
      <dgm:spPr/>
    </dgm:pt>
    <dgm:pt modelId="{BFE2E986-1EC9-4352-80BC-3A1797CDAB9F}" type="pres">
      <dgm:prSet presAssocID="{74A6D5DF-F5A2-454F-ABF7-7D47A8440414}" presName="Accent" presStyleLbl="bgShp" presStyleIdx="2" presStyleCnt="6"/>
      <dgm:spPr/>
    </dgm:pt>
    <dgm:pt modelId="{915072AC-A9DA-44FB-A37D-61B029F67B9D}" type="pres">
      <dgm:prSet presAssocID="{74A6D5DF-F5A2-454F-ABF7-7D47A8440414}" presName="Child3" presStyleLbl="node1" presStyleIdx="2" presStyleCnt="6" custScaleX="112682">
        <dgm:presLayoutVars>
          <dgm:chMax val="0"/>
          <dgm:chPref val="0"/>
          <dgm:bulletEnabled val="1"/>
        </dgm:presLayoutVars>
      </dgm:prSet>
      <dgm:spPr/>
    </dgm:pt>
    <dgm:pt modelId="{21D8EC12-3F89-4A6E-8628-2CC8C4ABA947}" type="pres">
      <dgm:prSet presAssocID="{56E2CBBF-7037-4A1F-94B7-A82C4245272D}" presName="Accent4" presStyleCnt="0"/>
      <dgm:spPr/>
    </dgm:pt>
    <dgm:pt modelId="{FC46BF11-E349-4595-9872-0E0B54600289}" type="pres">
      <dgm:prSet presAssocID="{56E2CBBF-7037-4A1F-94B7-A82C4245272D}" presName="Accent" presStyleLbl="bgShp" presStyleIdx="3" presStyleCnt="6"/>
      <dgm:spPr/>
    </dgm:pt>
    <dgm:pt modelId="{1FAB51F7-C3C0-4391-8CED-0046A4103B1F}" type="pres">
      <dgm:prSet presAssocID="{56E2CBBF-7037-4A1F-94B7-A82C4245272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24F2010-FD02-4896-B78E-A08FF695FD70}" type="pres">
      <dgm:prSet presAssocID="{F9D53F98-D485-423A-AEC7-2C49E820AE5E}" presName="Accent5" presStyleCnt="0"/>
      <dgm:spPr/>
    </dgm:pt>
    <dgm:pt modelId="{200E6722-1260-4143-B25B-12178D5618FE}" type="pres">
      <dgm:prSet presAssocID="{F9D53F98-D485-423A-AEC7-2C49E820AE5E}" presName="Accent" presStyleLbl="bgShp" presStyleIdx="4" presStyleCnt="6"/>
      <dgm:spPr/>
    </dgm:pt>
    <dgm:pt modelId="{4175A25E-EE91-4BD4-BBE2-EED9FC2F27FC}" type="pres">
      <dgm:prSet presAssocID="{F9D53F98-D485-423A-AEC7-2C49E820AE5E}" presName="Child5" presStyleLbl="node1" presStyleIdx="4" presStyleCnt="6" custScaleX="117691">
        <dgm:presLayoutVars>
          <dgm:chMax val="0"/>
          <dgm:chPref val="0"/>
          <dgm:bulletEnabled val="1"/>
        </dgm:presLayoutVars>
      </dgm:prSet>
      <dgm:spPr/>
    </dgm:pt>
    <dgm:pt modelId="{456B431F-6BE6-492F-8C3C-0D1B18064477}" type="pres">
      <dgm:prSet presAssocID="{2B604988-6DEF-477B-8A81-26A9D0E21C42}" presName="Accent6" presStyleCnt="0"/>
      <dgm:spPr/>
    </dgm:pt>
    <dgm:pt modelId="{CEC4C73F-79DA-4B35-A1F3-DA231DE10FDB}" type="pres">
      <dgm:prSet presAssocID="{2B604988-6DEF-477B-8A81-26A9D0E21C42}" presName="Accent" presStyleLbl="bgShp" presStyleIdx="5" presStyleCnt="6"/>
      <dgm:spPr/>
    </dgm:pt>
    <dgm:pt modelId="{13BA3DA9-5891-4BA0-A339-F71ED55AAE41}" type="pres">
      <dgm:prSet presAssocID="{2B604988-6DEF-477B-8A81-26A9D0E21C42}" presName="Child6" presStyleLbl="node1" presStyleIdx="5" presStyleCnt="6" custScaleX="125184" custScaleY="121181">
        <dgm:presLayoutVars>
          <dgm:chMax val="0"/>
          <dgm:chPref val="0"/>
          <dgm:bulletEnabled val="1"/>
        </dgm:presLayoutVars>
      </dgm:prSet>
      <dgm:spPr/>
    </dgm:pt>
  </dgm:ptLst>
  <dgm:cxnLst>
    <dgm:cxn modelId="{276EC33A-2C1C-45AF-9553-514581FCA854}" type="presOf" srcId="{56E2CBBF-7037-4A1F-94B7-A82C4245272D}" destId="{1FAB51F7-C3C0-4391-8CED-0046A4103B1F}" srcOrd="0" destOrd="0" presId="urn:microsoft.com/office/officeart/2011/layout/HexagonRadial"/>
    <dgm:cxn modelId="{B633F66B-4AC8-4DE2-B7D7-0F303335C220}" type="presOf" srcId="{CE63A0D4-7448-4DB8-B877-949DA9AFB796}" destId="{505B7CAB-F843-4763-862F-3FB78B4D6720}" srcOrd="0" destOrd="0" presId="urn:microsoft.com/office/officeart/2011/layout/HexagonRadial"/>
    <dgm:cxn modelId="{B94F9450-81AD-441A-974B-6589BFD78336}" type="presOf" srcId="{74A6D5DF-F5A2-454F-ABF7-7D47A8440414}" destId="{915072AC-A9DA-44FB-A37D-61B029F67B9D}" srcOrd="0" destOrd="0" presId="urn:microsoft.com/office/officeart/2011/layout/HexagonRadial"/>
    <dgm:cxn modelId="{E3B13874-B2D2-42DC-934F-4B82EFA4B3D9}" srcId="{DF6D475B-5BF0-4019-B3BD-AAAAA746207D}" destId="{CE63A0D4-7448-4DB8-B877-949DA9AFB796}" srcOrd="1" destOrd="0" parTransId="{766DEB5B-3C09-46F0-9A54-581A6758FEE5}" sibTransId="{CB1C2E98-A924-4145-96CE-945B93F4E528}"/>
    <dgm:cxn modelId="{4B68D78B-4A87-4AD6-93E5-C26C8A6D2BF1}" type="presOf" srcId="{B2D3F19B-213F-4490-BE96-A58BF4E3E04C}" destId="{BB147061-3BF7-428F-99CA-4B33982844D5}" srcOrd="0" destOrd="0" presId="urn:microsoft.com/office/officeart/2011/layout/HexagonRadial"/>
    <dgm:cxn modelId="{9DC50396-F000-4C71-AD72-DEA0A47B3C2D}" srcId="{DF6D475B-5BF0-4019-B3BD-AAAAA746207D}" destId="{F9D53F98-D485-423A-AEC7-2C49E820AE5E}" srcOrd="4" destOrd="0" parTransId="{7E38C647-18FF-4BD6-B0A4-8FAD097103F4}" sibTransId="{B9A14047-ADF5-4427-816F-363A33EB2FCB}"/>
    <dgm:cxn modelId="{43DCD796-67C0-4B1F-80CC-45F6F32AC7B7}" srcId="{DF6D475B-5BF0-4019-B3BD-AAAAA746207D}" destId="{2B604988-6DEF-477B-8A81-26A9D0E21C42}" srcOrd="5" destOrd="0" parTransId="{4BB00C8C-C875-4B6B-91F3-8AA125245FAF}" sibTransId="{F8E903BF-1C6B-4385-894C-F2D363EC8A7C}"/>
    <dgm:cxn modelId="{70975D97-F31E-487B-BC5B-D1487D4B20FF}" srcId="{DF6D475B-5BF0-4019-B3BD-AAAAA746207D}" destId="{521B66A8-E3A2-4E0B-A9C2-AC128C97F0AC}" srcOrd="0" destOrd="0" parTransId="{58536BE4-7413-4E1D-ABBC-BD217CA1A074}" sibTransId="{B790B45D-6EDF-4E2D-88D3-FBBD6F821E6E}"/>
    <dgm:cxn modelId="{97E80D98-3646-42EE-893E-5FD13BB9E9E8}" type="presOf" srcId="{F9D53F98-D485-423A-AEC7-2C49E820AE5E}" destId="{4175A25E-EE91-4BD4-BBE2-EED9FC2F27FC}" srcOrd="0" destOrd="0" presId="urn:microsoft.com/office/officeart/2011/layout/HexagonRadial"/>
    <dgm:cxn modelId="{F68D0A9B-7960-4375-A383-D13050D1387C}" srcId="{B2D3F19B-213F-4490-BE96-A58BF4E3E04C}" destId="{DF6D475B-5BF0-4019-B3BD-AAAAA746207D}" srcOrd="0" destOrd="0" parTransId="{DA7B6760-D8F9-4DEF-85AE-CB9CF4C34177}" sibTransId="{066931D8-E80E-44B6-BA8B-8E2EB12115CB}"/>
    <dgm:cxn modelId="{BECE3AC8-DBCE-4698-A920-8D65D862992F}" srcId="{DF6D475B-5BF0-4019-B3BD-AAAAA746207D}" destId="{74A6D5DF-F5A2-454F-ABF7-7D47A8440414}" srcOrd="2" destOrd="0" parTransId="{03F1520C-16AC-4B6D-AF69-C61C486869B9}" sibTransId="{F492E4AA-4D84-45D7-BAE6-16BDA09978AD}"/>
    <dgm:cxn modelId="{8998AFD0-53FF-401A-A4A6-478538328A5C}" srcId="{DF6D475B-5BF0-4019-B3BD-AAAAA746207D}" destId="{56E2CBBF-7037-4A1F-94B7-A82C4245272D}" srcOrd="3" destOrd="0" parTransId="{1D60B44F-10EE-4115-B336-9F2100D6AF49}" sibTransId="{BBD7DEEA-E7E2-4807-979B-D84DF7ACCFCF}"/>
    <dgm:cxn modelId="{789A87E4-F630-4E5E-B602-BA54A060C977}" type="presOf" srcId="{521B66A8-E3A2-4E0B-A9C2-AC128C97F0AC}" destId="{D59BF3B3-9A9E-420D-891A-BCAA231740F8}" srcOrd="0" destOrd="0" presId="urn:microsoft.com/office/officeart/2011/layout/HexagonRadial"/>
    <dgm:cxn modelId="{2EE81EE9-0B2E-4B9D-9967-A996AF6223C9}" type="presOf" srcId="{2B604988-6DEF-477B-8A81-26A9D0E21C42}" destId="{13BA3DA9-5891-4BA0-A339-F71ED55AAE41}" srcOrd="0" destOrd="0" presId="urn:microsoft.com/office/officeart/2011/layout/HexagonRadial"/>
    <dgm:cxn modelId="{60E853F6-780F-410B-AEB6-1E61E054EA70}" type="presOf" srcId="{DF6D475B-5BF0-4019-B3BD-AAAAA746207D}" destId="{376602C2-AB77-4750-A94B-38DC64C7EB3C}" srcOrd="0" destOrd="0" presId="urn:microsoft.com/office/officeart/2011/layout/HexagonRadial"/>
    <dgm:cxn modelId="{393EF062-7FA8-46E4-8251-A089D139A288}" type="presParOf" srcId="{BB147061-3BF7-428F-99CA-4B33982844D5}" destId="{376602C2-AB77-4750-A94B-38DC64C7EB3C}" srcOrd="0" destOrd="0" presId="urn:microsoft.com/office/officeart/2011/layout/HexagonRadial"/>
    <dgm:cxn modelId="{A5236601-F2FF-48BC-995E-1561325E430E}" type="presParOf" srcId="{BB147061-3BF7-428F-99CA-4B33982844D5}" destId="{D982D3B1-7DA8-49E1-AB31-CDBF4B0459AB}" srcOrd="1" destOrd="0" presId="urn:microsoft.com/office/officeart/2011/layout/HexagonRadial"/>
    <dgm:cxn modelId="{275A6565-4680-4B6A-9814-F9BD801EE1D8}" type="presParOf" srcId="{D982D3B1-7DA8-49E1-AB31-CDBF4B0459AB}" destId="{B73C1BD5-78E9-4FBE-AE13-616BC207D271}" srcOrd="0" destOrd="0" presId="urn:microsoft.com/office/officeart/2011/layout/HexagonRadial"/>
    <dgm:cxn modelId="{1D6FF0DF-31FA-4A74-96A9-E128662FA419}" type="presParOf" srcId="{BB147061-3BF7-428F-99CA-4B33982844D5}" destId="{D59BF3B3-9A9E-420D-891A-BCAA231740F8}" srcOrd="2" destOrd="0" presId="urn:microsoft.com/office/officeart/2011/layout/HexagonRadial"/>
    <dgm:cxn modelId="{C80EDF52-66E2-4A4D-AD9A-E4C32D2BDF59}" type="presParOf" srcId="{BB147061-3BF7-428F-99CA-4B33982844D5}" destId="{3EDF2E23-D43E-4226-AF90-15F5BA29A27A}" srcOrd="3" destOrd="0" presId="urn:microsoft.com/office/officeart/2011/layout/HexagonRadial"/>
    <dgm:cxn modelId="{19F7B9D4-77EF-4A90-998A-2AE963559550}" type="presParOf" srcId="{3EDF2E23-D43E-4226-AF90-15F5BA29A27A}" destId="{484A99CB-47C3-4E32-A19C-6320B16B8B39}" srcOrd="0" destOrd="0" presId="urn:microsoft.com/office/officeart/2011/layout/HexagonRadial"/>
    <dgm:cxn modelId="{F254F39C-F6D0-4D69-87BE-701402552218}" type="presParOf" srcId="{BB147061-3BF7-428F-99CA-4B33982844D5}" destId="{505B7CAB-F843-4763-862F-3FB78B4D6720}" srcOrd="4" destOrd="0" presId="urn:microsoft.com/office/officeart/2011/layout/HexagonRadial"/>
    <dgm:cxn modelId="{51F10B75-E1BD-49D3-B6B4-008BAA78BEE2}" type="presParOf" srcId="{BB147061-3BF7-428F-99CA-4B33982844D5}" destId="{FFB607DD-07F2-4985-AC0D-27F99D4BD556}" srcOrd="5" destOrd="0" presId="urn:microsoft.com/office/officeart/2011/layout/HexagonRadial"/>
    <dgm:cxn modelId="{0D38ADB5-B567-4A90-912A-04451022140D}" type="presParOf" srcId="{FFB607DD-07F2-4985-AC0D-27F99D4BD556}" destId="{BFE2E986-1EC9-4352-80BC-3A1797CDAB9F}" srcOrd="0" destOrd="0" presId="urn:microsoft.com/office/officeart/2011/layout/HexagonRadial"/>
    <dgm:cxn modelId="{C5995C99-2027-41C3-BBA4-6004F5551EA1}" type="presParOf" srcId="{BB147061-3BF7-428F-99CA-4B33982844D5}" destId="{915072AC-A9DA-44FB-A37D-61B029F67B9D}" srcOrd="6" destOrd="0" presId="urn:microsoft.com/office/officeart/2011/layout/HexagonRadial"/>
    <dgm:cxn modelId="{AA2DD799-A057-430F-9D3C-9CBCDB3EA7EC}" type="presParOf" srcId="{BB147061-3BF7-428F-99CA-4B33982844D5}" destId="{21D8EC12-3F89-4A6E-8628-2CC8C4ABA947}" srcOrd="7" destOrd="0" presId="urn:microsoft.com/office/officeart/2011/layout/HexagonRadial"/>
    <dgm:cxn modelId="{A39D9B20-AD90-486F-9BF6-E4176FCE82C9}" type="presParOf" srcId="{21D8EC12-3F89-4A6E-8628-2CC8C4ABA947}" destId="{FC46BF11-E349-4595-9872-0E0B54600289}" srcOrd="0" destOrd="0" presId="urn:microsoft.com/office/officeart/2011/layout/HexagonRadial"/>
    <dgm:cxn modelId="{5983DD81-6B0B-43B0-A704-D06A507396E6}" type="presParOf" srcId="{BB147061-3BF7-428F-99CA-4B33982844D5}" destId="{1FAB51F7-C3C0-4391-8CED-0046A4103B1F}" srcOrd="8" destOrd="0" presId="urn:microsoft.com/office/officeart/2011/layout/HexagonRadial"/>
    <dgm:cxn modelId="{36C0F729-2D18-455F-AE15-A3DCA2C8B3DF}" type="presParOf" srcId="{BB147061-3BF7-428F-99CA-4B33982844D5}" destId="{524F2010-FD02-4896-B78E-A08FF695FD70}" srcOrd="9" destOrd="0" presId="urn:microsoft.com/office/officeart/2011/layout/HexagonRadial"/>
    <dgm:cxn modelId="{A2F91676-F907-4F8F-AC3F-3B81F78B73B5}" type="presParOf" srcId="{524F2010-FD02-4896-B78E-A08FF695FD70}" destId="{200E6722-1260-4143-B25B-12178D5618FE}" srcOrd="0" destOrd="0" presId="urn:microsoft.com/office/officeart/2011/layout/HexagonRadial"/>
    <dgm:cxn modelId="{475B0501-0E67-4305-8B0A-4B570A723989}" type="presParOf" srcId="{BB147061-3BF7-428F-99CA-4B33982844D5}" destId="{4175A25E-EE91-4BD4-BBE2-EED9FC2F27FC}" srcOrd="10" destOrd="0" presId="urn:microsoft.com/office/officeart/2011/layout/HexagonRadial"/>
    <dgm:cxn modelId="{39735780-DB43-49BE-99F6-B256B0D73305}" type="presParOf" srcId="{BB147061-3BF7-428F-99CA-4B33982844D5}" destId="{456B431F-6BE6-492F-8C3C-0D1B18064477}" srcOrd="11" destOrd="0" presId="urn:microsoft.com/office/officeart/2011/layout/HexagonRadial"/>
    <dgm:cxn modelId="{5A41EAAA-2E07-467A-91D8-DAC14DD34910}" type="presParOf" srcId="{456B431F-6BE6-492F-8C3C-0D1B18064477}" destId="{CEC4C73F-79DA-4B35-A1F3-DA231DE10FDB}" srcOrd="0" destOrd="0" presId="urn:microsoft.com/office/officeart/2011/layout/HexagonRadial"/>
    <dgm:cxn modelId="{C71A10E8-4965-4A69-A151-B70E47E38791}" type="presParOf" srcId="{BB147061-3BF7-428F-99CA-4B33982844D5}" destId="{13BA3DA9-5891-4BA0-A339-F71ED55AAE4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2502D3-2882-4B83-8A9C-455BE1E26BF7}" type="doc">
      <dgm:prSet loTypeId="urn:microsoft.com/office/officeart/2005/8/layout/radial6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pPr rtl="1"/>
          <a:endParaRPr lang="he-IL"/>
        </a:p>
      </dgm:t>
    </dgm:pt>
    <dgm:pt modelId="{C6DC6186-202A-4EB3-9964-89BB85A1CA4C}">
      <dgm:prSet phldrT="[טקסט]" custT="1"/>
      <dgm:spPr/>
      <dgm:t>
        <a:bodyPr/>
        <a:lstStyle/>
        <a:p>
          <a:pPr rtl="1">
            <a:buFont typeface="Wingdings" panose="05000000000000000000" pitchFamily="2" charset="2"/>
            <a:buChar char="ü"/>
          </a:pPr>
          <a:r>
            <a:rPr lang="he-IL" sz="2000" b="1" dirty="0">
              <a:latin typeface="Calibri" panose="020F0502020204030204" pitchFamily="34" charset="0"/>
              <a:cs typeface="Calibri" panose="020F0502020204030204" pitchFamily="34" charset="0"/>
            </a:rPr>
            <a:t>מרכזי הוראה – </a:t>
          </a:r>
        </a:p>
        <a:p>
          <a:pPr rtl="1">
            <a:buFont typeface="Wingdings" panose="05000000000000000000" pitchFamily="2" charset="2"/>
            <a:buChar char="ü"/>
          </a:pPr>
          <a:r>
            <a:rPr lang="he-IL" sz="2000" b="1" dirty="0">
              <a:latin typeface="Calibri" panose="020F0502020204030204" pitchFamily="34" charset="0"/>
              <a:cs typeface="Calibri" panose="020F0502020204030204" pitchFamily="34" charset="0"/>
            </a:rPr>
            <a:t>מובילי שינוי</a:t>
          </a:r>
          <a:endParaRPr lang="en-US" sz="2000" b="1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rtl="1">
            <a:buFont typeface="Wingdings" panose="05000000000000000000" pitchFamily="2" charset="2"/>
            <a:buChar char="ü"/>
          </a:pPr>
          <a:endParaRPr lang="en-US" sz="2000" b="1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rtl="1">
            <a:buFont typeface="Wingdings" panose="05000000000000000000" pitchFamily="2" charset="2"/>
            <a:buChar char="ü"/>
          </a:pPr>
          <a:r>
            <a:rPr lang="he-IL" sz="2000" b="1" dirty="0">
              <a:latin typeface="Calibri" panose="020F0502020204030204" pitchFamily="34" charset="0"/>
              <a:cs typeface="Calibri" panose="020F0502020204030204" pitchFamily="34" charset="0"/>
            </a:rPr>
            <a:t>מקצועיות</a:t>
          </a:r>
          <a:endParaRPr lang="en-US" sz="2000" b="1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rtl="1">
            <a:buFont typeface="Wingdings" panose="05000000000000000000" pitchFamily="2" charset="2"/>
            <a:buChar char="ü"/>
          </a:pPr>
          <a:r>
            <a:rPr lang="he-IL" sz="2000" b="1" dirty="0">
              <a:latin typeface="Calibri" panose="020F0502020204030204" pitchFamily="34" charset="0"/>
              <a:cs typeface="Calibri" panose="020F0502020204030204" pitchFamily="34" charset="0"/>
            </a:rPr>
            <a:t>חדשנות ויזמות</a:t>
          </a:r>
          <a:endParaRPr lang="en-US" sz="2000" b="1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rtl="1">
            <a:buFont typeface="Wingdings" panose="05000000000000000000" pitchFamily="2" charset="2"/>
            <a:buChar char="ü"/>
          </a:pPr>
          <a:r>
            <a:rPr lang="he-IL" sz="2000" b="1" dirty="0">
              <a:latin typeface="Calibri" panose="020F0502020204030204" pitchFamily="34" charset="0"/>
              <a:cs typeface="Calibri" panose="020F0502020204030204" pitchFamily="34" charset="0"/>
            </a:rPr>
            <a:t>שותפות</a:t>
          </a:r>
          <a:endParaRPr lang="he-IL" sz="2000" b="1" dirty="0"/>
        </a:p>
      </dgm:t>
    </dgm:pt>
    <dgm:pt modelId="{6324E3A7-3ECD-42E1-99E2-75C96BF0BE83}" type="parTrans" cxnId="{962DE4EC-CAD2-4EE3-84EF-A32CE58B01AD}">
      <dgm:prSet/>
      <dgm:spPr/>
      <dgm:t>
        <a:bodyPr/>
        <a:lstStyle/>
        <a:p>
          <a:pPr rtl="1"/>
          <a:endParaRPr lang="he-IL" sz="2400" b="1"/>
        </a:p>
      </dgm:t>
    </dgm:pt>
    <dgm:pt modelId="{4583FA1A-50E4-4224-8541-890989C9559A}" type="sibTrans" cxnId="{962DE4EC-CAD2-4EE3-84EF-A32CE58B01AD}">
      <dgm:prSet/>
      <dgm:spPr/>
      <dgm:t>
        <a:bodyPr/>
        <a:lstStyle/>
        <a:p>
          <a:pPr rtl="1"/>
          <a:endParaRPr lang="he-IL" sz="2400" b="1"/>
        </a:p>
      </dgm:t>
    </dgm:pt>
    <dgm:pt modelId="{CAF4F82E-99EA-4C4C-B488-9561A54F99F6}">
      <dgm:prSet phldrT="[טקסט]" custT="1"/>
      <dgm:spPr/>
      <dgm:t>
        <a:bodyPr/>
        <a:lstStyle/>
        <a:p>
          <a:pPr rtl="1"/>
          <a:endParaRPr lang="en-US" sz="1400" b="1" dirty="0"/>
        </a:p>
        <a:p>
          <a:pPr rtl="1"/>
          <a:r>
            <a:rPr lang="en-US" sz="1400" b="1" dirty="0"/>
            <a:t>Facebook</a:t>
          </a:r>
          <a:br>
            <a:rPr lang="en-US" sz="1400" b="1" dirty="0"/>
          </a:br>
          <a:r>
            <a:rPr lang="en-US" sz="1400" b="1" dirty="0"/>
            <a:t>2004/5</a:t>
          </a:r>
          <a:endParaRPr lang="he-IL" sz="1400" b="1" dirty="0"/>
        </a:p>
      </dgm:t>
    </dgm:pt>
    <dgm:pt modelId="{89FA21D3-325E-4876-8524-26636A235EC0}" type="parTrans" cxnId="{18636CF8-3647-4F31-BE80-2ACDEF1E3B18}">
      <dgm:prSet/>
      <dgm:spPr/>
      <dgm:t>
        <a:bodyPr/>
        <a:lstStyle/>
        <a:p>
          <a:pPr rtl="1"/>
          <a:endParaRPr lang="he-IL" sz="2400" b="1"/>
        </a:p>
      </dgm:t>
    </dgm:pt>
    <dgm:pt modelId="{B043F5D0-47EC-419F-AF3A-20351EBED758}" type="sibTrans" cxnId="{18636CF8-3647-4F31-BE80-2ACDEF1E3B18}">
      <dgm:prSet/>
      <dgm:spPr/>
      <dgm:t>
        <a:bodyPr/>
        <a:lstStyle/>
        <a:p>
          <a:pPr rtl="1"/>
          <a:endParaRPr lang="he-IL" sz="2400" b="1"/>
        </a:p>
      </dgm:t>
    </dgm:pt>
    <dgm:pt modelId="{F97FB065-E023-4873-8D41-6764B6685CCB}">
      <dgm:prSet phldrT="[טקסט]" custT="1"/>
      <dgm:spPr/>
      <dgm:t>
        <a:bodyPr/>
        <a:lstStyle/>
        <a:p>
          <a:pPr rtl="1"/>
          <a:r>
            <a:rPr lang="en-US" sz="1400" b="1" dirty="0"/>
            <a:t>Twitter</a:t>
          </a:r>
          <a:br>
            <a:rPr lang="en-US" sz="1400" b="1" dirty="0"/>
          </a:br>
          <a:r>
            <a:rPr lang="en-US" sz="1400" b="1" dirty="0"/>
            <a:t>2006</a:t>
          </a:r>
          <a:endParaRPr lang="he-IL" sz="1400" b="1" dirty="0"/>
        </a:p>
      </dgm:t>
    </dgm:pt>
    <dgm:pt modelId="{B47CD7DC-4FDE-4A04-BACB-0D530D5B63BE}" type="parTrans" cxnId="{8E005630-3CE8-4D3B-947D-ADE9A9740C78}">
      <dgm:prSet/>
      <dgm:spPr/>
      <dgm:t>
        <a:bodyPr/>
        <a:lstStyle/>
        <a:p>
          <a:pPr rtl="1"/>
          <a:endParaRPr lang="he-IL" sz="2400" b="1"/>
        </a:p>
      </dgm:t>
    </dgm:pt>
    <dgm:pt modelId="{3EC76230-FB13-4F28-92E0-A79051846C73}" type="sibTrans" cxnId="{8E005630-3CE8-4D3B-947D-ADE9A9740C78}">
      <dgm:prSet/>
      <dgm:spPr/>
      <dgm:t>
        <a:bodyPr/>
        <a:lstStyle/>
        <a:p>
          <a:pPr rtl="1"/>
          <a:endParaRPr lang="he-IL" sz="2400" b="1"/>
        </a:p>
      </dgm:t>
    </dgm:pt>
    <dgm:pt modelId="{C7353681-562A-4E68-B952-81B8FAB4BAC4}">
      <dgm:prSet phldrT="[טקסט]" custT="1"/>
      <dgm:spPr/>
      <dgm:t>
        <a:bodyPr/>
        <a:lstStyle/>
        <a:p>
          <a:pPr rtl="1"/>
          <a:r>
            <a:rPr lang="en-US" sz="1400" b="1" dirty="0"/>
            <a:t>WhatsApp</a:t>
          </a:r>
          <a:br>
            <a:rPr lang="en-US" sz="1400" b="1" dirty="0"/>
          </a:br>
          <a:r>
            <a:rPr lang="en-US" sz="1400" b="1" dirty="0"/>
            <a:t>2009</a:t>
          </a:r>
          <a:endParaRPr lang="he-IL" sz="1400" b="1" dirty="0"/>
        </a:p>
      </dgm:t>
    </dgm:pt>
    <dgm:pt modelId="{EA50511C-41A6-474C-8618-8C9EB4076FB8}" type="parTrans" cxnId="{813AF72C-8905-4E37-A5EC-3660A6365F25}">
      <dgm:prSet/>
      <dgm:spPr/>
      <dgm:t>
        <a:bodyPr/>
        <a:lstStyle/>
        <a:p>
          <a:pPr rtl="1"/>
          <a:endParaRPr lang="he-IL" sz="2400" b="1"/>
        </a:p>
      </dgm:t>
    </dgm:pt>
    <dgm:pt modelId="{34A773AB-8124-43EB-BC34-9AFFCCFC593A}" type="sibTrans" cxnId="{813AF72C-8905-4E37-A5EC-3660A6365F25}">
      <dgm:prSet/>
      <dgm:spPr/>
      <dgm:t>
        <a:bodyPr/>
        <a:lstStyle/>
        <a:p>
          <a:pPr rtl="1"/>
          <a:endParaRPr lang="he-IL" sz="2400" b="1"/>
        </a:p>
      </dgm:t>
    </dgm:pt>
    <dgm:pt modelId="{59AC5C10-436A-4827-AC34-98325A1CD54D}">
      <dgm:prSet phldrT="[טקסט]" custT="1"/>
      <dgm:spPr/>
      <dgm:t>
        <a:bodyPr/>
        <a:lstStyle/>
        <a:p>
          <a:pPr rtl="1"/>
          <a:r>
            <a:rPr lang="he-IL" sz="1400" b="1" dirty="0"/>
            <a:t>ישראל דיגיטאלית/</a:t>
          </a:r>
        </a:p>
        <a:p>
          <a:pPr rtl="1"/>
          <a:r>
            <a:rPr lang="he-IL" sz="1400" b="1" dirty="0"/>
            <a:t>קמפוס </a:t>
          </a:r>
          <a:r>
            <a:rPr lang="en-US" sz="1400" b="1" dirty="0"/>
            <a:t>IL </a:t>
          </a:r>
          <a:br>
            <a:rPr lang="en-US" sz="1400" b="1" dirty="0"/>
          </a:br>
          <a:r>
            <a:rPr lang="he-IL" sz="1400" b="1" dirty="0"/>
            <a:t> 2014</a:t>
          </a:r>
        </a:p>
      </dgm:t>
    </dgm:pt>
    <dgm:pt modelId="{131AC302-4805-499E-AF28-29A9B948C42A}" type="parTrans" cxnId="{65D7E876-8E28-451C-A968-3CD6BE96884B}">
      <dgm:prSet/>
      <dgm:spPr/>
      <dgm:t>
        <a:bodyPr/>
        <a:lstStyle/>
        <a:p>
          <a:pPr rtl="1"/>
          <a:endParaRPr lang="he-IL" sz="2400" b="1"/>
        </a:p>
      </dgm:t>
    </dgm:pt>
    <dgm:pt modelId="{645F6BDE-F7EC-4A32-AB2D-29DC6B4C9EC2}" type="sibTrans" cxnId="{65D7E876-8E28-451C-A968-3CD6BE96884B}">
      <dgm:prSet/>
      <dgm:spPr/>
      <dgm:t>
        <a:bodyPr/>
        <a:lstStyle/>
        <a:p>
          <a:pPr rtl="1"/>
          <a:endParaRPr lang="he-IL" sz="2400" b="1"/>
        </a:p>
      </dgm:t>
    </dgm:pt>
    <dgm:pt modelId="{3E75A1A2-1A56-4E75-89DD-BA8B40D9F584}">
      <dgm:prSet phldrT="[טקסט]" custT="1"/>
      <dgm:spPr/>
      <dgm:t>
        <a:bodyPr/>
        <a:lstStyle/>
        <a:p>
          <a:pPr rtl="1"/>
          <a:r>
            <a:rPr lang="en-US" sz="1400" b="1" dirty="0"/>
            <a:t>Chat </a:t>
          </a:r>
          <a:r>
            <a:rPr lang="en-US" sz="1400" b="1" dirty="0" err="1"/>
            <a:t>Gpt</a:t>
          </a:r>
          <a:r>
            <a:rPr lang="en-US" sz="1400" b="1" dirty="0"/>
            <a:t> </a:t>
          </a:r>
          <a:br>
            <a:rPr lang="en-US" sz="1400" b="1" dirty="0"/>
          </a:br>
          <a:r>
            <a:rPr lang="he-IL" sz="1400" b="1" dirty="0"/>
            <a:t>11/2022</a:t>
          </a:r>
        </a:p>
      </dgm:t>
    </dgm:pt>
    <dgm:pt modelId="{97EA0949-23C5-4E5C-A781-81E448D271DF}" type="parTrans" cxnId="{157C9764-9F86-4D61-904E-FB15CA2F9E84}">
      <dgm:prSet/>
      <dgm:spPr/>
      <dgm:t>
        <a:bodyPr/>
        <a:lstStyle/>
        <a:p>
          <a:pPr rtl="1"/>
          <a:endParaRPr lang="he-IL" sz="2400" b="1"/>
        </a:p>
      </dgm:t>
    </dgm:pt>
    <dgm:pt modelId="{AC3BE21E-D7B5-42BC-A07A-E07D8740E77B}" type="sibTrans" cxnId="{157C9764-9F86-4D61-904E-FB15CA2F9E84}">
      <dgm:prSet/>
      <dgm:spPr/>
      <dgm:t>
        <a:bodyPr/>
        <a:lstStyle/>
        <a:p>
          <a:pPr rtl="1"/>
          <a:endParaRPr lang="he-IL" sz="2400" b="1"/>
        </a:p>
      </dgm:t>
    </dgm:pt>
    <dgm:pt modelId="{33EED6F9-660B-4A9B-8540-0B3DE1CFF706}">
      <dgm:prSet phldrT="[טקסט]" custT="1"/>
      <dgm:spPr/>
      <dgm:t>
        <a:bodyPr/>
        <a:lstStyle/>
        <a:p>
          <a:pPr rtl="1"/>
          <a:r>
            <a:rPr lang="en-US" sz="1400" b="1" dirty="0"/>
            <a:t>ZOOM</a:t>
          </a:r>
          <a:r>
            <a:rPr lang="en-US" sz="1100" b="1" dirty="0"/>
            <a:t> </a:t>
          </a:r>
          <a:br>
            <a:rPr lang="en-US" sz="1100" b="1" dirty="0"/>
          </a:br>
          <a:r>
            <a:rPr lang="en-US" sz="1100" b="1" dirty="0"/>
            <a:t> </a:t>
          </a:r>
          <a:r>
            <a:rPr lang="en-US" sz="1400" b="1" dirty="0"/>
            <a:t>2013 (2019/20)</a:t>
          </a:r>
          <a:endParaRPr lang="he-IL" sz="1400" b="1" dirty="0"/>
        </a:p>
      </dgm:t>
    </dgm:pt>
    <dgm:pt modelId="{98778CE6-911A-45ED-80BA-3714F35C3D37}" type="parTrans" cxnId="{B20C738C-D0C4-4ACF-9CCD-6E653D144727}">
      <dgm:prSet/>
      <dgm:spPr/>
      <dgm:t>
        <a:bodyPr/>
        <a:lstStyle/>
        <a:p>
          <a:pPr rtl="1"/>
          <a:endParaRPr lang="he-IL" sz="2400" b="1"/>
        </a:p>
      </dgm:t>
    </dgm:pt>
    <dgm:pt modelId="{1C620634-F29B-4833-A699-4046082A0338}" type="sibTrans" cxnId="{B20C738C-D0C4-4ACF-9CCD-6E653D144727}">
      <dgm:prSet/>
      <dgm:spPr/>
      <dgm:t>
        <a:bodyPr/>
        <a:lstStyle/>
        <a:p>
          <a:pPr rtl="1"/>
          <a:endParaRPr lang="he-IL" sz="2400" b="1"/>
        </a:p>
      </dgm:t>
    </dgm:pt>
    <dgm:pt modelId="{6ED96821-0F45-485D-A668-DB3376509530}">
      <dgm:prSet phldrT="[טקסט]" custT="1"/>
      <dgm:spPr/>
      <dgm:t>
        <a:bodyPr/>
        <a:lstStyle/>
        <a:p>
          <a:pPr rtl="1"/>
          <a:r>
            <a:rPr lang="en-US" sz="1400" b="1" dirty="0" err="1"/>
            <a:t>Tik</a:t>
          </a:r>
          <a:r>
            <a:rPr lang="en-US" sz="1400" b="1" dirty="0"/>
            <a:t> </a:t>
          </a:r>
          <a:r>
            <a:rPr lang="en-US" sz="1400" b="1" dirty="0" err="1"/>
            <a:t>tok</a:t>
          </a:r>
          <a:r>
            <a:rPr lang="en-US" sz="1400" b="1" dirty="0"/>
            <a:t> </a:t>
          </a:r>
          <a:br>
            <a:rPr lang="en-US" sz="1400" b="1" dirty="0"/>
          </a:br>
          <a:r>
            <a:rPr lang="en-US" sz="1400" b="1" dirty="0"/>
            <a:t> 2016</a:t>
          </a:r>
          <a:endParaRPr lang="he-IL" sz="1400" b="1" dirty="0"/>
        </a:p>
      </dgm:t>
    </dgm:pt>
    <dgm:pt modelId="{AF8CCC07-CAE7-44ED-A333-8266746A1769}" type="parTrans" cxnId="{3FBF25F6-5F10-453E-8826-83699216C315}">
      <dgm:prSet/>
      <dgm:spPr/>
      <dgm:t>
        <a:bodyPr/>
        <a:lstStyle/>
        <a:p>
          <a:pPr rtl="1"/>
          <a:endParaRPr lang="he-IL" sz="2400" b="1"/>
        </a:p>
      </dgm:t>
    </dgm:pt>
    <dgm:pt modelId="{1127F25D-71CF-41C8-9A87-C6F5256E3FDB}" type="sibTrans" cxnId="{3FBF25F6-5F10-453E-8826-83699216C315}">
      <dgm:prSet/>
      <dgm:spPr/>
      <dgm:t>
        <a:bodyPr/>
        <a:lstStyle/>
        <a:p>
          <a:pPr rtl="1"/>
          <a:endParaRPr lang="he-IL" sz="2400" b="1"/>
        </a:p>
      </dgm:t>
    </dgm:pt>
    <dgm:pt modelId="{81C036E4-BED8-4703-8074-A1CF70B3A88B}">
      <dgm:prSet phldrT="[טקסט]" custT="1"/>
      <dgm:spPr/>
      <dgm:t>
        <a:bodyPr/>
        <a:lstStyle/>
        <a:p>
          <a:pPr rtl="1"/>
          <a:r>
            <a:rPr lang="he-IL" sz="1100" b="1" dirty="0" err="1"/>
            <a:t>פודקאסט</a:t>
          </a:r>
          <a:br>
            <a:rPr lang="en-US" sz="1100" b="1" dirty="0"/>
          </a:br>
          <a:r>
            <a:rPr lang="he-IL" sz="1100" b="1" dirty="0"/>
            <a:t>2021</a:t>
          </a:r>
        </a:p>
      </dgm:t>
    </dgm:pt>
    <dgm:pt modelId="{437EA1F9-564E-468F-A87F-EF9230D4B61B}" type="parTrans" cxnId="{87A8BE8B-A048-405C-9793-9C239C3879FD}">
      <dgm:prSet/>
      <dgm:spPr/>
      <dgm:t>
        <a:bodyPr/>
        <a:lstStyle/>
        <a:p>
          <a:pPr rtl="1"/>
          <a:endParaRPr lang="he-IL" sz="2400" b="1"/>
        </a:p>
      </dgm:t>
    </dgm:pt>
    <dgm:pt modelId="{BF1963F9-1FF4-4849-8A72-3A967E1CB986}" type="sibTrans" cxnId="{87A8BE8B-A048-405C-9793-9C239C3879FD}">
      <dgm:prSet/>
      <dgm:spPr/>
      <dgm:t>
        <a:bodyPr/>
        <a:lstStyle/>
        <a:p>
          <a:pPr rtl="1"/>
          <a:endParaRPr lang="he-IL" sz="2400" b="1"/>
        </a:p>
      </dgm:t>
    </dgm:pt>
    <dgm:pt modelId="{FC38219B-FF45-404F-8D2C-7E30ABE92E03}" type="pres">
      <dgm:prSet presAssocID="{152502D3-2882-4B83-8A9C-455BE1E26B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91C9E1-8125-43D2-B404-612EF488F786}" type="pres">
      <dgm:prSet presAssocID="{C6DC6186-202A-4EB3-9964-89BB85A1CA4C}" presName="centerShape" presStyleLbl="node0" presStyleIdx="0" presStyleCnt="1" custScaleX="138018" custScaleY="138018"/>
      <dgm:spPr/>
    </dgm:pt>
    <dgm:pt modelId="{AA0D2AEB-AF5D-4598-B1A7-8243CFFFDD52}" type="pres">
      <dgm:prSet presAssocID="{CAF4F82E-99EA-4C4C-B488-9561A54F99F6}" presName="node" presStyleLbl="node1" presStyleIdx="0" presStyleCnt="8">
        <dgm:presLayoutVars>
          <dgm:bulletEnabled val="1"/>
        </dgm:presLayoutVars>
      </dgm:prSet>
      <dgm:spPr/>
    </dgm:pt>
    <dgm:pt modelId="{56F21FCB-B24A-449A-A733-72C659A03C13}" type="pres">
      <dgm:prSet presAssocID="{CAF4F82E-99EA-4C4C-B488-9561A54F99F6}" presName="dummy" presStyleCnt="0"/>
      <dgm:spPr/>
    </dgm:pt>
    <dgm:pt modelId="{BADE74C0-F06B-4662-A549-471E5B4673A8}" type="pres">
      <dgm:prSet presAssocID="{B043F5D0-47EC-419F-AF3A-20351EBED758}" presName="sibTrans" presStyleLbl="sibTrans2D1" presStyleIdx="0" presStyleCnt="8"/>
      <dgm:spPr/>
    </dgm:pt>
    <dgm:pt modelId="{2672FDCF-EC60-4C6A-AECE-13953103BBF5}" type="pres">
      <dgm:prSet presAssocID="{F97FB065-E023-4873-8D41-6764B6685CCB}" presName="node" presStyleLbl="node1" presStyleIdx="1" presStyleCnt="8">
        <dgm:presLayoutVars>
          <dgm:bulletEnabled val="1"/>
        </dgm:presLayoutVars>
      </dgm:prSet>
      <dgm:spPr/>
    </dgm:pt>
    <dgm:pt modelId="{BBA18AC8-622C-4799-BF04-103F1EDFB2C0}" type="pres">
      <dgm:prSet presAssocID="{F97FB065-E023-4873-8D41-6764B6685CCB}" presName="dummy" presStyleCnt="0"/>
      <dgm:spPr/>
    </dgm:pt>
    <dgm:pt modelId="{8524A749-C890-418A-9BFB-16C9CF7301C5}" type="pres">
      <dgm:prSet presAssocID="{3EC76230-FB13-4F28-92E0-A79051846C73}" presName="sibTrans" presStyleLbl="sibTrans2D1" presStyleIdx="1" presStyleCnt="8"/>
      <dgm:spPr/>
    </dgm:pt>
    <dgm:pt modelId="{21D3819C-A7DB-403B-9A10-1C431E298BDE}" type="pres">
      <dgm:prSet presAssocID="{C7353681-562A-4E68-B952-81B8FAB4BAC4}" presName="node" presStyleLbl="node1" presStyleIdx="2" presStyleCnt="8">
        <dgm:presLayoutVars>
          <dgm:bulletEnabled val="1"/>
        </dgm:presLayoutVars>
      </dgm:prSet>
      <dgm:spPr/>
    </dgm:pt>
    <dgm:pt modelId="{1B2EFC5A-70AF-450C-9A83-3C6A18411AEE}" type="pres">
      <dgm:prSet presAssocID="{C7353681-562A-4E68-B952-81B8FAB4BAC4}" presName="dummy" presStyleCnt="0"/>
      <dgm:spPr/>
    </dgm:pt>
    <dgm:pt modelId="{76351D69-6A7F-41A6-BCCB-55D13878B3F0}" type="pres">
      <dgm:prSet presAssocID="{34A773AB-8124-43EB-BC34-9AFFCCFC593A}" presName="sibTrans" presStyleLbl="sibTrans2D1" presStyleIdx="2" presStyleCnt="8"/>
      <dgm:spPr/>
    </dgm:pt>
    <dgm:pt modelId="{BD3B78D4-0605-46C7-8118-2F915BC711B5}" type="pres">
      <dgm:prSet presAssocID="{59AC5C10-436A-4827-AC34-98325A1CD54D}" presName="node" presStyleLbl="node1" presStyleIdx="3" presStyleCnt="8">
        <dgm:presLayoutVars>
          <dgm:bulletEnabled val="1"/>
        </dgm:presLayoutVars>
      </dgm:prSet>
      <dgm:spPr/>
    </dgm:pt>
    <dgm:pt modelId="{0C7DDE86-1628-4A86-8F39-FEBC221823FC}" type="pres">
      <dgm:prSet presAssocID="{59AC5C10-436A-4827-AC34-98325A1CD54D}" presName="dummy" presStyleCnt="0"/>
      <dgm:spPr/>
    </dgm:pt>
    <dgm:pt modelId="{7F8F7DB0-92A8-4712-BFC3-0C3F8B862632}" type="pres">
      <dgm:prSet presAssocID="{645F6BDE-F7EC-4A32-AB2D-29DC6B4C9EC2}" presName="sibTrans" presStyleLbl="sibTrans2D1" presStyleIdx="3" presStyleCnt="8"/>
      <dgm:spPr/>
    </dgm:pt>
    <dgm:pt modelId="{B023BAE5-2106-42C0-961C-3F63E30D28F4}" type="pres">
      <dgm:prSet presAssocID="{33EED6F9-660B-4A9B-8540-0B3DE1CFF706}" presName="node" presStyleLbl="node1" presStyleIdx="4" presStyleCnt="8">
        <dgm:presLayoutVars>
          <dgm:bulletEnabled val="1"/>
        </dgm:presLayoutVars>
      </dgm:prSet>
      <dgm:spPr/>
    </dgm:pt>
    <dgm:pt modelId="{2B73E2DB-8B13-48D3-B037-34FCB62FA9C2}" type="pres">
      <dgm:prSet presAssocID="{33EED6F9-660B-4A9B-8540-0B3DE1CFF706}" presName="dummy" presStyleCnt="0"/>
      <dgm:spPr/>
    </dgm:pt>
    <dgm:pt modelId="{BC138E8C-9A27-46D9-9E50-07CF03A15C49}" type="pres">
      <dgm:prSet presAssocID="{1C620634-F29B-4833-A699-4046082A0338}" presName="sibTrans" presStyleLbl="sibTrans2D1" presStyleIdx="4" presStyleCnt="8"/>
      <dgm:spPr/>
    </dgm:pt>
    <dgm:pt modelId="{DA9AE942-F97C-4CAF-AC4F-E92B5B967165}" type="pres">
      <dgm:prSet presAssocID="{6ED96821-0F45-485D-A668-DB3376509530}" presName="node" presStyleLbl="node1" presStyleIdx="5" presStyleCnt="8">
        <dgm:presLayoutVars>
          <dgm:bulletEnabled val="1"/>
        </dgm:presLayoutVars>
      </dgm:prSet>
      <dgm:spPr/>
    </dgm:pt>
    <dgm:pt modelId="{9CCC5ABC-9CDA-45E0-BE17-E22A6893F51B}" type="pres">
      <dgm:prSet presAssocID="{6ED96821-0F45-485D-A668-DB3376509530}" presName="dummy" presStyleCnt="0"/>
      <dgm:spPr/>
    </dgm:pt>
    <dgm:pt modelId="{970B4920-8207-40D7-B658-718D1475F556}" type="pres">
      <dgm:prSet presAssocID="{1127F25D-71CF-41C8-9A87-C6F5256E3FDB}" presName="sibTrans" presStyleLbl="sibTrans2D1" presStyleIdx="5" presStyleCnt="8"/>
      <dgm:spPr/>
    </dgm:pt>
    <dgm:pt modelId="{48A15E99-784F-4E25-83C4-0A2ACD5C44D5}" type="pres">
      <dgm:prSet presAssocID="{81C036E4-BED8-4703-8074-A1CF70B3A88B}" presName="node" presStyleLbl="node1" presStyleIdx="6" presStyleCnt="8">
        <dgm:presLayoutVars>
          <dgm:bulletEnabled val="1"/>
        </dgm:presLayoutVars>
      </dgm:prSet>
      <dgm:spPr/>
    </dgm:pt>
    <dgm:pt modelId="{9438AF83-F24A-401A-B0F5-555FF744A716}" type="pres">
      <dgm:prSet presAssocID="{81C036E4-BED8-4703-8074-A1CF70B3A88B}" presName="dummy" presStyleCnt="0"/>
      <dgm:spPr/>
    </dgm:pt>
    <dgm:pt modelId="{98BE1CE4-3344-4FC9-8DC5-2E695861F10E}" type="pres">
      <dgm:prSet presAssocID="{BF1963F9-1FF4-4849-8A72-3A967E1CB986}" presName="sibTrans" presStyleLbl="sibTrans2D1" presStyleIdx="6" presStyleCnt="8"/>
      <dgm:spPr/>
    </dgm:pt>
    <dgm:pt modelId="{51CA4874-02C6-41FF-9A27-E48EC0CD586B}" type="pres">
      <dgm:prSet presAssocID="{3E75A1A2-1A56-4E75-89DD-BA8B40D9F584}" presName="node" presStyleLbl="node1" presStyleIdx="7" presStyleCnt="8">
        <dgm:presLayoutVars>
          <dgm:bulletEnabled val="1"/>
        </dgm:presLayoutVars>
      </dgm:prSet>
      <dgm:spPr/>
    </dgm:pt>
    <dgm:pt modelId="{B1820D80-A0AD-4442-B3E6-815801762299}" type="pres">
      <dgm:prSet presAssocID="{3E75A1A2-1A56-4E75-89DD-BA8B40D9F584}" presName="dummy" presStyleCnt="0"/>
      <dgm:spPr/>
    </dgm:pt>
    <dgm:pt modelId="{384C80BE-73DB-49A8-B9C5-BA191A05C47F}" type="pres">
      <dgm:prSet presAssocID="{AC3BE21E-D7B5-42BC-A07A-E07D8740E77B}" presName="sibTrans" presStyleLbl="sibTrans2D1" presStyleIdx="7" presStyleCnt="8"/>
      <dgm:spPr/>
    </dgm:pt>
  </dgm:ptLst>
  <dgm:cxnLst>
    <dgm:cxn modelId="{AB45B102-A384-457B-9552-A721ABB60956}" type="presOf" srcId="{645F6BDE-F7EC-4A32-AB2D-29DC6B4C9EC2}" destId="{7F8F7DB0-92A8-4712-BFC3-0C3F8B862632}" srcOrd="0" destOrd="0" presId="urn:microsoft.com/office/officeart/2005/8/layout/radial6"/>
    <dgm:cxn modelId="{ADF5580E-8A34-44B7-9BF1-72865244FEF0}" type="presOf" srcId="{6ED96821-0F45-485D-A668-DB3376509530}" destId="{DA9AE942-F97C-4CAF-AC4F-E92B5B967165}" srcOrd="0" destOrd="0" presId="urn:microsoft.com/office/officeart/2005/8/layout/radial6"/>
    <dgm:cxn modelId="{6055AC1F-5F13-4F3C-9EC3-D1481AE06774}" type="presOf" srcId="{33EED6F9-660B-4A9B-8540-0B3DE1CFF706}" destId="{B023BAE5-2106-42C0-961C-3F63E30D28F4}" srcOrd="0" destOrd="0" presId="urn:microsoft.com/office/officeart/2005/8/layout/radial6"/>
    <dgm:cxn modelId="{7C317120-FEF1-428C-8C24-065CF6051103}" type="presOf" srcId="{81C036E4-BED8-4703-8074-A1CF70B3A88B}" destId="{48A15E99-784F-4E25-83C4-0A2ACD5C44D5}" srcOrd="0" destOrd="0" presId="urn:microsoft.com/office/officeart/2005/8/layout/radial6"/>
    <dgm:cxn modelId="{813AF72C-8905-4E37-A5EC-3660A6365F25}" srcId="{C6DC6186-202A-4EB3-9964-89BB85A1CA4C}" destId="{C7353681-562A-4E68-B952-81B8FAB4BAC4}" srcOrd="2" destOrd="0" parTransId="{EA50511C-41A6-474C-8618-8C9EB4076FB8}" sibTransId="{34A773AB-8124-43EB-BC34-9AFFCCFC593A}"/>
    <dgm:cxn modelId="{8E005630-3CE8-4D3B-947D-ADE9A9740C78}" srcId="{C6DC6186-202A-4EB3-9964-89BB85A1CA4C}" destId="{F97FB065-E023-4873-8D41-6764B6685CCB}" srcOrd="1" destOrd="0" parTransId="{B47CD7DC-4FDE-4A04-BACB-0D530D5B63BE}" sibTransId="{3EC76230-FB13-4F28-92E0-A79051846C73}"/>
    <dgm:cxn modelId="{60EA283A-93E3-4DA9-9E91-6AB4DC47BA2F}" type="presOf" srcId="{1127F25D-71CF-41C8-9A87-C6F5256E3FDB}" destId="{970B4920-8207-40D7-B658-718D1475F556}" srcOrd="0" destOrd="0" presId="urn:microsoft.com/office/officeart/2005/8/layout/radial6"/>
    <dgm:cxn modelId="{BBA0AE40-CBF0-4C41-81BD-FA4FBF0EE163}" type="presOf" srcId="{B043F5D0-47EC-419F-AF3A-20351EBED758}" destId="{BADE74C0-F06B-4662-A549-471E5B4673A8}" srcOrd="0" destOrd="0" presId="urn:microsoft.com/office/officeart/2005/8/layout/radial6"/>
    <dgm:cxn modelId="{157C9764-9F86-4D61-904E-FB15CA2F9E84}" srcId="{C6DC6186-202A-4EB3-9964-89BB85A1CA4C}" destId="{3E75A1A2-1A56-4E75-89DD-BA8B40D9F584}" srcOrd="7" destOrd="0" parTransId="{97EA0949-23C5-4E5C-A781-81E448D271DF}" sibTransId="{AC3BE21E-D7B5-42BC-A07A-E07D8740E77B}"/>
    <dgm:cxn modelId="{9B5E5767-05BA-4374-8F16-8ABBD423429E}" type="presOf" srcId="{34A773AB-8124-43EB-BC34-9AFFCCFC593A}" destId="{76351D69-6A7F-41A6-BCCB-55D13878B3F0}" srcOrd="0" destOrd="0" presId="urn:microsoft.com/office/officeart/2005/8/layout/radial6"/>
    <dgm:cxn modelId="{93F8324B-A1C8-4A48-979F-ADD23359364D}" type="presOf" srcId="{AC3BE21E-D7B5-42BC-A07A-E07D8740E77B}" destId="{384C80BE-73DB-49A8-B9C5-BA191A05C47F}" srcOrd="0" destOrd="0" presId="urn:microsoft.com/office/officeart/2005/8/layout/radial6"/>
    <dgm:cxn modelId="{65D7E876-8E28-451C-A968-3CD6BE96884B}" srcId="{C6DC6186-202A-4EB3-9964-89BB85A1CA4C}" destId="{59AC5C10-436A-4827-AC34-98325A1CD54D}" srcOrd="3" destOrd="0" parTransId="{131AC302-4805-499E-AF28-29A9B948C42A}" sibTransId="{645F6BDE-F7EC-4A32-AB2D-29DC6B4C9EC2}"/>
    <dgm:cxn modelId="{0184FB77-5C52-45C1-81B7-DF138D951A13}" type="presOf" srcId="{3EC76230-FB13-4F28-92E0-A79051846C73}" destId="{8524A749-C890-418A-9BFB-16C9CF7301C5}" srcOrd="0" destOrd="0" presId="urn:microsoft.com/office/officeart/2005/8/layout/radial6"/>
    <dgm:cxn modelId="{48A6AD7D-E092-45AB-9015-463C4B8E1B81}" type="presOf" srcId="{59AC5C10-436A-4827-AC34-98325A1CD54D}" destId="{BD3B78D4-0605-46C7-8118-2F915BC711B5}" srcOrd="0" destOrd="0" presId="urn:microsoft.com/office/officeart/2005/8/layout/radial6"/>
    <dgm:cxn modelId="{6FE43488-08C6-40E6-9949-DC1C0880011A}" type="presOf" srcId="{CAF4F82E-99EA-4C4C-B488-9561A54F99F6}" destId="{AA0D2AEB-AF5D-4598-B1A7-8243CFFFDD52}" srcOrd="0" destOrd="0" presId="urn:microsoft.com/office/officeart/2005/8/layout/radial6"/>
    <dgm:cxn modelId="{87A8BE8B-A048-405C-9793-9C239C3879FD}" srcId="{C6DC6186-202A-4EB3-9964-89BB85A1CA4C}" destId="{81C036E4-BED8-4703-8074-A1CF70B3A88B}" srcOrd="6" destOrd="0" parTransId="{437EA1F9-564E-468F-A87F-EF9230D4B61B}" sibTransId="{BF1963F9-1FF4-4849-8A72-3A967E1CB986}"/>
    <dgm:cxn modelId="{B20C738C-D0C4-4ACF-9CCD-6E653D144727}" srcId="{C6DC6186-202A-4EB3-9964-89BB85A1CA4C}" destId="{33EED6F9-660B-4A9B-8540-0B3DE1CFF706}" srcOrd="4" destOrd="0" parTransId="{98778CE6-911A-45ED-80BA-3714F35C3D37}" sibTransId="{1C620634-F29B-4833-A699-4046082A0338}"/>
    <dgm:cxn modelId="{29F447A2-1797-43AD-9C7B-068B7C4F7B7B}" type="presOf" srcId="{3E75A1A2-1A56-4E75-89DD-BA8B40D9F584}" destId="{51CA4874-02C6-41FF-9A27-E48EC0CD586B}" srcOrd="0" destOrd="0" presId="urn:microsoft.com/office/officeart/2005/8/layout/radial6"/>
    <dgm:cxn modelId="{CEF3C0B8-287F-4A8B-BEB6-1C94F9E86CD9}" type="presOf" srcId="{BF1963F9-1FF4-4849-8A72-3A967E1CB986}" destId="{98BE1CE4-3344-4FC9-8DC5-2E695861F10E}" srcOrd="0" destOrd="0" presId="urn:microsoft.com/office/officeart/2005/8/layout/radial6"/>
    <dgm:cxn modelId="{0192B4C3-BF84-4510-A6B6-A03EBECE09BD}" type="presOf" srcId="{C7353681-562A-4E68-B952-81B8FAB4BAC4}" destId="{21D3819C-A7DB-403B-9A10-1C431E298BDE}" srcOrd="0" destOrd="0" presId="urn:microsoft.com/office/officeart/2005/8/layout/radial6"/>
    <dgm:cxn modelId="{FE34C3DD-D16B-47DB-92D0-0B6B90DC9475}" type="presOf" srcId="{F97FB065-E023-4873-8D41-6764B6685CCB}" destId="{2672FDCF-EC60-4C6A-AECE-13953103BBF5}" srcOrd="0" destOrd="0" presId="urn:microsoft.com/office/officeart/2005/8/layout/radial6"/>
    <dgm:cxn modelId="{9FF014E1-0EB0-4011-ACCA-13774FEA1BBD}" type="presOf" srcId="{C6DC6186-202A-4EB3-9964-89BB85A1CA4C}" destId="{5391C9E1-8125-43D2-B404-612EF488F786}" srcOrd="0" destOrd="0" presId="urn:microsoft.com/office/officeart/2005/8/layout/radial6"/>
    <dgm:cxn modelId="{3D99D5E5-CF4F-4590-8AAF-84C159585E49}" type="presOf" srcId="{152502D3-2882-4B83-8A9C-455BE1E26BF7}" destId="{FC38219B-FF45-404F-8D2C-7E30ABE92E03}" srcOrd="0" destOrd="0" presId="urn:microsoft.com/office/officeart/2005/8/layout/radial6"/>
    <dgm:cxn modelId="{962DE4EC-CAD2-4EE3-84EF-A32CE58B01AD}" srcId="{152502D3-2882-4B83-8A9C-455BE1E26BF7}" destId="{C6DC6186-202A-4EB3-9964-89BB85A1CA4C}" srcOrd="0" destOrd="0" parTransId="{6324E3A7-3ECD-42E1-99E2-75C96BF0BE83}" sibTransId="{4583FA1A-50E4-4224-8541-890989C9559A}"/>
    <dgm:cxn modelId="{76221FF0-0FAD-4034-AD1D-3E48BD6FAFB3}" type="presOf" srcId="{1C620634-F29B-4833-A699-4046082A0338}" destId="{BC138E8C-9A27-46D9-9E50-07CF03A15C49}" srcOrd="0" destOrd="0" presId="urn:microsoft.com/office/officeart/2005/8/layout/radial6"/>
    <dgm:cxn modelId="{3FBF25F6-5F10-453E-8826-83699216C315}" srcId="{C6DC6186-202A-4EB3-9964-89BB85A1CA4C}" destId="{6ED96821-0F45-485D-A668-DB3376509530}" srcOrd="5" destOrd="0" parTransId="{AF8CCC07-CAE7-44ED-A333-8266746A1769}" sibTransId="{1127F25D-71CF-41C8-9A87-C6F5256E3FDB}"/>
    <dgm:cxn modelId="{18636CF8-3647-4F31-BE80-2ACDEF1E3B18}" srcId="{C6DC6186-202A-4EB3-9964-89BB85A1CA4C}" destId="{CAF4F82E-99EA-4C4C-B488-9561A54F99F6}" srcOrd="0" destOrd="0" parTransId="{89FA21D3-325E-4876-8524-26636A235EC0}" sibTransId="{B043F5D0-47EC-419F-AF3A-20351EBED758}"/>
    <dgm:cxn modelId="{7687E840-9B9A-47C7-B53B-351CBEE823CE}" type="presParOf" srcId="{FC38219B-FF45-404F-8D2C-7E30ABE92E03}" destId="{5391C9E1-8125-43D2-B404-612EF488F786}" srcOrd="0" destOrd="0" presId="urn:microsoft.com/office/officeart/2005/8/layout/radial6"/>
    <dgm:cxn modelId="{06234209-AD38-47C0-B919-5D82C3D41041}" type="presParOf" srcId="{FC38219B-FF45-404F-8D2C-7E30ABE92E03}" destId="{AA0D2AEB-AF5D-4598-B1A7-8243CFFFDD52}" srcOrd="1" destOrd="0" presId="urn:microsoft.com/office/officeart/2005/8/layout/radial6"/>
    <dgm:cxn modelId="{C81043E9-4963-4538-BB26-27C376509D8D}" type="presParOf" srcId="{FC38219B-FF45-404F-8D2C-7E30ABE92E03}" destId="{56F21FCB-B24A-449A-A733-72C659A03C13}" srcOrd="2" destOrd="0" presId="urn:microsoft.com/office/officeart/2005/8/layout/radial6"/>
    <dgm:cxn modelId="{F8B7359D-BBE8-4721-95A7-F80E2A89FB02}" type="presParOf" srcId="{FC38219B-FF45-404F-8D2C-7E30ABE92E03}" destId="{BADE74C0-F06B-4662-A549-471E5B4673A8}" srcOrd="3" destOrd="0" presId="urn:microsoft.com/office/officeart/2005/8/layout/radial6"/>
    <dgm:cxn modelId="{0EBB5AFF-8782-437E-B463-E1267E60523C}" type="presParOf" srcId="{FC38219B-FF45-404F-8D2C-7E30ABE92E03}" destId="{2672FDCF-EC60-4C6A-AECE-13953103BBF5}" srcOrd="4" destOrd="0" presId="urn:microsoft.com/office/officeart/2005/8/layout/radial6"/>
    <dgm:cxn modelId="{41A2458D-E267-459C-BEF2-D083B8B176C8}" type="presParOf" srcId="{FC38219B-FF45-404F-8D2C-7E30ABE92E03}" destId="{BBA18AC8-622C-4799-BF04-103F1EDFB2C0}" srcOrd="5" destOrd="0" presId="urn:microsoft.com/office/officeart/2005/8/layout/radial6"/>
    <dgm:cxn modelId="{3D69A74C-8ECB-4AAB-A876-84527EC6B48F}" type="presParOf" srcId="{FC38219B-FF45-404F-8D2C-7E30ABE92E03}" destId="{8524A749-C890-418A-9BFB-16C9CF7301C5}" srcOrd="6" destOrd="0" presId="urn:microsoft.com/office/officeart/2005/8/layout/radial6"/>
    <dgm:cxn modelId="{0762D462-0499-45CB-ACCD-4DE24C82E52E}" type="presParOf" srcId="{FC38219B-FF45-404F-8D2C-7E30ABE92E03}" destId="{21D3819C-A7DB-403B-9A10-1C431E298BDE}" srcOrd="7" destOrd="0" presId="urn:microsoft.com/office/officeart/2005/8/layout/radial6"/>
    <dgm:cxn modelId="{EE81B660-2648-4C7E-B5D3-39C370B6D840}" type="presParOf" srcId="{FC38219B-FF45-404F-8D2C-7E30ABE92E03}" destId="{1B2EFC5A-70AF-450C-9A83-3C6A18411AEE}" srcOrd="8" destOrd="0" presId="urn:microsoft.com/office/officeart/2005/8/layout/radial6"/>
    <dgm:cxn modelId="{A61D05E0-03DB-4378-AB2C-EA577D2058D1}" type="presParOf" srcId="{FC38219B-FF45-404F-8D2C-7E30ABE92E03}" destId="{76351D69-6A7F-41A6-BCCB-55D13878B3F0}" srcOrd="9" destOrd="0" presId="urn:microsoft.com/office/officeart/2005/8/layout/radial6"/>
    <dgm:cxn modelId="{A8EDDEFA-B30C-46D6-AF37-3863625202D2}" type="presParOf" srcId="{FC38219B-FF45-404F-8D2C-7E30ABE92E03}" destId="{BD3B78D4-0605-46C7-8118-2F915BC711B5}" srcOrd="10" destOrd="0" presId="urn:microsoft.com/office/officeart/2005/8/layout/radial6"/>
    <dgm:cxn modelId="{33953453-B813-44B5-B1DC-DD77014C7542}" type="presParOf" srcId="{FC38219B-FF45-404F-8D2C-7E30ABE92E03}" destId="{0C7DDE86-1628-4A86-8F39-FEBC221823FC}" srcOrd="11" destOrd="0" presId="urn:microsoft.com/office/officeart/2005/8/layout/radial6"/>
    <dgm:cxn modelId="{5AC120F4-5062-41E1-A125-1EFC1C4A6254}" type="presParOf" srcId="{FC38219B-FF45-404F-8D2C-7E30ABE92E03}" destId="{7F8F7DB0-92A8-4712-BFC3-0C3F8B862632}" srcOrd="12" destOrd="0" presId="urn:microsoft.com/office/officeart/2005/8/layout/radial6"/>
    <dgm:cxn modelId="{E0C4C9BD-A535-4931-8F50-AB3CF542B736}" type="presParOf" srcId="{FC38219B-FF45-404F-8D2C-7E30ABE92E03}" destId="{B023BAE5-2106-42C0-961C-3F63E30D28F4}" srcOrd="13" destOrd="0" presId="urn:microsoft.com/office/officeart/2005/8/layout/radial6"/>
    <dgm:cxn modelId="{01F684A8-76A3-43F8-A749-37293FBFE407}" type="presParOf" srcId="{FC38219B-FF45-404F-8D2C-7E30ABE92E03}" destId="{2B73E2DB-8B13-48D3-B037-34FCB62FA9C2}" srcOrd="14" destOrd="0" presId="urn:microsoft.com/office/officeart/2005/8/layout/radial6"/>
    <dgm:cxn modelId="{4C44B5DC-CDFB-4032-8556-ADFCE22AD64C}" type="presParOf" srcId="{FC38219B-FF45-404F-8D2C-7E30ABE92E03}" destId="{BC138E8C-9A27-46D9-9E50-07CF03A15C49}" srcOrd="15" destOrd="0" presId="urn:microsoft.com/office/officeart/2005/8/layout/radial6"/>
    <dgm:cxn modelId="{9EBA5FED-F024-42BB-8F6A-2FD48828647F}" type="presParOf" srcId="{FC38219B-FF45-404F-8D2C-7E30ABE92E03}" destId="{DA9AE942-F97C-4CAF-AC4F-E92B5B967165}" srcOrd="16" destOrd="0" presId="urn:microsoft.com/office/officeart/2005/8/layout/radial6"/>
    <dgm:cxn modelId="{4706C675-25D8-42A0-95C4-DE3B77AE7529}" type="presParOf" srcId="{FC38219B-FF45-404F-8D2C-7E30ABE92E03}" destId="{9CCC5ABC-9CDA-45E0-BE17-E22A6893F51B}" srcOrd="17" destOrd="0" presId="urn:microsoft.com/office/officeart/2005/8/layout/radial6"/>
    <dgm:cxn modelId="{E3CE41E6-500B-4A76-A827-FB5629F3C221}" type="presParOf" srcId="{FC38219B-FF45-404F-8D2C-7E30ABE92E03}" destId="{970B4920-8207-40D7-B658-718D1475F556}" srcOrd="18" destOrd="0" presId="urn:microsoft.com/office/officeart/2005/8/layout/radial6"/>
    <dgm:cxn modelId="{3155FCC0-705F-4B02-BE08-88DD9E1EE53C}" type="presParOf" srcId="{FC38219B-FF45-404F-8D2C-7E30ABE92E03}" destId="{48A15E99-784F-4E25-83C4-0A2ACD5C44D5}" srcOrd="19" destOrd="0" presId="urn:microsoft.com/office/officeart/2005/8/layout/radial6"/>
    <dgm:cxn modelId="{E03EBB32-6452-4C30-8C47-EB2EDEBD35A4}" type="presParOf" srcId="{FC38219B-FF45-404F-8D2C-7E30ABE92E03}" destId="{9438AF83-F24A-401A-B0F5-555FF744A716}" srcOrd="20" destOrd="0" presId="urn:microsoft.com/office/officeart/2005/8/layout/radial6"/>
    <dgm:cxn modelId="{AF543D94-98BC-4E01-849E-C6950E35BAA9}" type="presParOf" srcId="{FC38219B-FF45-404F-8D2C-7E30ABE92E03}" destId="{98BE1CE4-3344-4FC9-8DC5-2E695861F10E}" srcOrd="21" destOrd="0" presId="urn:microsoft.com/office/officeart/2005/8/layout/radial6"/>
    <dgm:cxn modelId="{751B8473-284D-4679-BF62-3A1708CF192D}" type="presParOf" srcId="{FC38219B-FF45-404F-8D2C-7E30ABE92E03}" destId="{51CA4874-02C6-41FF-9A27-E48EC0CD586B}" srcOrd="22" destOrd="0" presId="urn:microsoft.com/office/officeart/2005/8/layout/radial6"/>
    <dgm:cxn modelId="{4EA130A5-916B-4F31-A886-3E3F5E9E5365}" type="presParOf" srcId="{FC38219B-FF45-404F-8D2C-7E30ABE92E03}" destId="{B1820D80-A0AD-4442-B3E6-815801762299}" srcOrd="23" destOrd="0" presId="urn:microsoft.com/office/officeart/2005/8/layout/radial6"/>
    <dgm:cxn modelId="{8747D629-2B9B-4A54-9827-C4B2705F1049}" type="presParOf" srcId="{FC38219B-FF45-404F-8D2C-7E30ABE92E03}" destId="{384C80BE-73DB-49A8-B9C5-BA191A05C47F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602C2-AB77-4750-A94B-38DC64C7EB3C}">
      <dsp:nvSpPr>
        <dsp:cNvPr id="0" name=""/>
        <dsp:cNvSpPr/>
      </dsp:nvSpPr>
      <dsp:spPr>
        <a:xfrm>
          <a:off x="4407894" y="1785397"/>
          <a:ext cx="2184429" cy="188961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800" b="1" kern="1200" dirty="0"/>
            <a:t>פורום מרכזי ההוראה והלמידה</a:t>
          </a:r>
          <a:endParaRPr lang="en-US" sz="1800" b="1" kern="1200" dirty="0"/>
        </a:p>
      </dsp:txBody>
      <dsp:txXfrm>
        <a:off x="4769884" y="2098533"/>
        <a:ext cx="1460449" cy="1263347"/>
      </dsp:txXfrm>
    </dsp:sp>
    <dsp:sp modelId="{484A99CB-47C3-4E32-A19C-6320B16B8B39}">
      <dsp:nvSpPr>
        <dsp:cNvPr id="0" name=""/>
        <dsp:cNvSpPr/>
      </dsp:nvSpPr>
      <dsp:spPr>
        <a:xfrm>
          <a:off x="5775766" y="881341"/>
          <a:ext cx="824178" cy="71013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BF3B3-9A9E-420D-891A-BCAA231740F8}">
      <dsp:nvSpPr>
        <dsp:cNvPr id="0" name=""/>
        <dsp:cNvSpPr/>
      </dsp:nvSpPr>
      <dsp:spPr>
        <a:xfrm>
          <a:off x="4523776" y="-66786"/>
          <a:ext cx="1960794" cy="1815813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/>
            <a:t>מל"ג</a:t>
          </a:r>
          <a:endParaRPr lang="en-US" sz="1600" kern="1200" dirty="0"/>
        </a:p>
      </dsp:txBody>
      <dsp:txXfrm>
        <a:off x="4864865" y="249083"/>
        <a:ext cx="1278616" cy="1184075"/>
      </dsp:txXfrm>
    </dsp:sp>
    <dsp:sp modelId="{BFE2E986-1EC9-4352-80BC-3A1797CDAB9F}">
      <dsp:nvSpPr>
        <dsp:cNvPr id="0" name=""/>
        <dsp:cNvSpPr/>
      </dsp:nvSpPr>
      <dsp:spPr>
        <a:xfrm>
          <a:off x="6737647" y="2208923"/>
          <a:ext cx="824178" cy="71013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B7CAB-F843-4763-862F-3FB78B4D6720}">
      <dsp:nvSpPr>
        <dsp:cNvPr id="0" name=""/>
        <dsp:cNvSpPr/>
      </dsp:nvSpPr>
      <dsp:spPr>
        <a:xfrm>
          <a:off x="6149846" y="857438"/>
          <a:ext cx="1992157" cy="187243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/>
            <a:t>מיט"ל</a:t>
          </a:r>
          <a:endParaRPr lang="en-US" sz="1600" kern="1200" dirty="0"/>
        </a:p>
      </dsp:txBody>
      <dsp:txXfrm>
        <a:off x="6500329" y="1186858"/>
        <a:ext cx="1291191" cy="1213592"/>
      </dsp:txXfrm>
    </dsp:sp>
    <dsp:sp modelId="{FC46BF11-E349-4595-9872-0E0B54600289}">
      <dsp:nvSpPr>
        <dsp:cNvPr id="0" name=""/>
        <dsp:cNvSpPr/>
      </dsp:nvSpPr>
      <dsp:spPr>
        <a:xfrm>
          <a:off x="6069462" y="3707514"/>
          <a:ext cx="824178" cy="71013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072AC-A9DA-44FB-A37D-61B029F67B9D}">
      <dsp:nvSpPr>
        <dsp:cNvPr id="0" name=""/>
        <dsp:cNvSpPr/>
      </dsp:nvSpPr>
      <dsp:spPr>
        <a:xfrm>
          <a:off x="6137351" y="2891893"/>
          <a:ext cx="2017148" cy="1548667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אגודות סטודנטים</a:t>
          </a:r>
          <a:endParaRPr lang="en-US" sz="1600" kern="1200" dirty="0"/>
        </a:p>
      </dsp:txBody>
      <dsp:txXfrm>
        <a:off x="6452931" y="3134180"/>
        <a:ext cx="1385988" cy="1064093"/>
      </dsp:txXfrm>
    </dsp:sp>
    <dsp:sp modelId="{200E6722-1260-4143-B25B-12178D5618FE}">
      <dsp:nvSpPr>
        <dsp:cNvPr id="0" name=""/>
        <dsp:cNvSpPr/>
      </dsp:nvSpPr>
      <dsp:spPr>
        <a:xfrm>
          <a:off x="4411959" y="3863073"/>
          <a:ext cx="824178" cy="71013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B51F7-C3C0-4391-8CED-0046A4103B1F}">
      <dsp:nvSpPr>
        <dsp:cNvPr id="0" name=""/>
        <dsp:cNvSpPr/>
      </dsp:nvSpPr>
      <dsp:spPr>
        <a:xfrm>
          <a:off x="4609111" y="3845493"/>
          <a:ext cx="1790124" cy="1548667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ארגונים בינלאומיים מקבילים</a:t>
          </a:r>
          <a:endParaRPr lang="en-US" sz="1600" kern="1200" dirty="0"/>
        </a:p>
      </dsp:txBody>
      <dsp:txXfrm>
        <a:off x="4905773" y="4102140"/>
        <a:ext cx="1196800" cy="1035373"/>
      </dsp:txXfrm>
    </dsp:sp>
    <dsp:sp modelId="{CEC4C73F-79DA-4B35-A1F3-DA231DE10FDB}">
      <dsp:nvSpPr>
        <dsp:cNvPr id="0" name=""/>
        <dsp:cNvSpPr/>
      </dsp:nvSpPr>
      <dsp:spPr>
        <a:xfrm>
          <a:off x="3434326" y="2536024"/>
          <a:ext cx="824178" cy="710139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75A25E-EE91-4BD4-BBE2-EED9FC2F27FC}">
      <dsp:nvSpPr>
        <dsp:cNvPr id="0" name=""/>
        <dsp:cNvSpPr/>
      </dsp:nvSpPr>
      <dsp:spPr>
        <a:xfrm>
          <a:off x="2801392" y="2892958"/>
          <a:ext cx="2106815" cy="1548667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/>
            <a:t>המרכז לחיבור השכלה גבוהה ותעסוקה,</a:t>
          </a:r>
          <a:endParaRPr lang="en-US" sz="1400" b="1" kern="1200" dirty="0"/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/>
            <a:t>מייסודה של קרן אדמונד </a:t>
          </a:r>
          <a:r>
            <a:rPr lang="he-IL" sz="1400" kern="1200" dirty="0"/>
            <a:t>דה רוטשילד</a:t>
          </a:r>
          <a:endParaRPr lang="en-US" sz="1400" kern="1200" dirty="0"/>
        </a:p>
      </dsp:txBody>
      <dsp:txXfrm>
        <a:off x="3124445" y="3130426"/>
        <a:ext cx="1460709" cy="1073731"/>
      </dsp:txXfrm>
    </dsp:sp>
    <dsp:sp modelId="{13BA3DA9-5891-4BA0-A339-F71ED55AAE41}">
      <dsp:nvSpPr>
        <dsp:cNvPr id="0" name=""/>
        <dsp:cNvSpPr/>
      </dsp:nvSpPr>
      <dsp:spPr>
        <a:xfrm>
          <a:off x="2734325" y="853178"/>
          <a:ext cx="2240949" cy="1876691"/>
        </a:xfrm>
        <a:prstGeom prst="hexagon">
          <a:avLst>
            <a:gd name="adj" fmla="val 28570"/>
            <a:gd name="vf" fmla="val 11547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600" b="1" kern="1200" dirty="0"/>
            <a:t>מרכזי ההוראה במוסדות האקדמיים בישראל</a:t>
          </a:r>
          <a:endParaRPr lang="en-US" sz="1600" b="1" kern="1200" dirty="0"/>
        </a:p>
      </dsp:txBody>
      <dsp:txXfrm>
        <a:off x="3099794" y="1159242"/>
        <a:ext cx="1510011" cy="1264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C80BE-73DB-49A8-B9C5-BA191A05C47F}">
      <dsp:nvSpPr>
        <dsp:cNvPr id="0" name=""/>
        <dsp:cNvSpPr/>
      </dsp:nvSpPr>
      <dsp:spPr>
        <a:xfrm>
          <a:off x="2204528" y="622989"/>
          <a:ext cx="5612020" cy="5612020"/>
        </a:xfrm>
        <a:prstGeom prst="blockArc">
          <a:avLst>
            <a:gd name="adj1" fmla="val 13500000"/>
            <a:gd name="adj2" fmla="val 16200000"/>
            <a:gd name="adj3" fmla="val 3436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E1CE4-3344-4FC9-8DC5-2E695861F10E}">
      <dsp:nvSpPr>
        <dsp:cNvPr id="0" name=""/>
        <dsp:cNvSpPr/>
      </dsp:nvSpPr>
      <dsp:spPr>
        <a:xfrm>
          <a:off x="2204528" y="622989"/>
          <a:ext cx="5612020" cy="5612020"/>
        </a:xfrm>
        <a:prstGeom prst="blockArc">
          <a:avLst>
            <a:gd name="adj1" fmla="val 10800000"/>
            <a:gd name="adj2" fmla="val 13500000"/>
            <a:gd name="adj3" fmla="val 3436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B4920-8207-40D7-B658-718D1475F556}">
      <dsp:nvSpPr>
        <dsp:cNvPr id="0" name=""/>
        <dsp:cNvSpPr/>
      </dsp:nvSpPr>
      <dsp:spPr>
        <a:xfrm>
          <a:off x="2204528" y="622989"/>
          <a:ext cx="5612020" cy="5612020"/>
        </a:xfrm>
        <a:prstGeom prst="blockArc">
          <a:avLst>
            <a:gd name="adj1" fmla="val 8100000"/>
            <a:gd name="adj2" fmla="val 10800000"/>
            <a:gd name="adj3" fmla="val 3436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38E8C-9A27-46D9-9E50-07CF03A15C49}">
      <dsp:nvSpPr>
        <dsp:cNvPr id="0" name=""/>
        <dsp:cNvSpPr/>
      </dsp:nvSpPr>
      <dsp:spPr>
        <a:xfrm>
          <a:off x="2204528" y="622989"/>
          <a:ext cx="5612020" cy="5612020"/>
        </a:xfrm>
        <a:prstGeom prst="blockArc">
          <a:avLst>
            <a:gd name="adj1" fmla="val 5400000"/>
            <a:gd name="adj2" fmla="val 8100000"/>
            <a:gd name="adj3" fmla="val 3436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8F7DB0-92A8-4712-BFC3-0C3F8B862632}">
      <dsp:nvSpPr>
        <dsp:cNvPr id="0" name=""/>
        <dsp:cNvSpPr/>
      </dsp:nvSpPr>
      <dsp:spPr>
        <a:xfrm>
          <a:off x="2204528" y="622989"/>
          <a:ext cx="5612020" cy="5612020"/>
        </a:xfrm>
        <a:prstGeom prst="blockArc">
          <a:avLst>
            <a:gd name="adj1" fmla="val 2700000"/>
            <a:gd name="adj2" fmla="val 5400000"/>
            <a:gd name="adj3" fmla="val 3436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51D69-6A7F-41A6-BCCB-55D13878B3F0}">
      <dsp:nvSpPr>
        <dsp:cNvPr id="0" name=""/>
        <dsp:cNvSpPr/>
      </dsp:nvSpPr>
      <dsp:spPr>
        <a:xfrm>
          <a:off x="2204528" y="622989"/>
          <a:ext cx="5612020" cy="5612020"/>
        </a:xfrm>
        <a:prstGeom prst="blockArc">
          <a:avLst>
            <a:gd name="adj1" fmla="val 0"/>
            <a:gd name="adj2" fmla="val 2700000"/>
            <a:gd name="adj3" fmla="val 3436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4A749-C890-418A-9BFB-16C9CF7301C5}">
      <dsp:nvSpPr>
        <dsp:cNvPr id="0" name=""/>
        <dsp:cNvSpPr/>
      </dsp:nvSpPr>
      <dsp:spPr>
        <a:xfrm>
          <a:off x="2204528" y="622989"/>
          <a:ext cx="5612020" cy="5612020"/>
        </a:xfrm>
        <a:prstGeom prst="blockArc">
          <a:avLst>
            <a:gd name="adj1" fmla="val 18900000"/>
            <a:gd name="adj2" fmla="val 0"/>
            <a:gd name="adj3" fmla="val 3436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E74C0-F06B-4662-A549-471E5B4673A8}">
      <dsp:nvSpPr>
        <dsp:cNvPr id="0" name=""/>
        <dsp:cNvSpPr/>
      </dsp:nvSpPr>
      <dsp:spPr>
        <a:xfrm>
          <a:off x="2204528" y="622989"/>
          <a:ext cx="5612020" cy="5612020"/>
        </a:xfrm>
        <a:prstGeom prst="blockArc">
          <a:avLst>
            <a:gd name="adj1" fmla="val 16200000"/>
            <a:gd name="adj2" fmla="val 18900000"/>
            <a:gd name="adj3" fmla="val 3436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91C9E1-8125-43D2-B404-612EF488F786}">
      <dsp:nvSpPr>
        <dsp:cNvPr id="0" name=""/>
        <dsp:cNvSpPr/>
      </dsp:nvSpPr>
      <dsp:spPr>
        <a:xfrm>
          <a:off x="3690256" y="2108717"/>
          <a:ext cx="2640565" cy="26405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e-I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מרכזי הוראה – 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e-I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מובילי שינוי</a:t>
          </a:r>
          <a:endParaRPr lang="en-US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n-US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e-I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מקצועיות</a:t>
          </a:r>
          <a:endParaRPr lang="en-US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e-I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חדשנות ויזמות</a:t>
          </a:r>
          <a:endParaRPr lang="en-US" sz="2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e-IL" sz="2000" b="1" kern="1200" dirty="0">
              <a:latin typeface="Calibri" panose="020F0502020204030204" pitchFamily="34" charset="0"/>
              <a:cs typeface="Calibri" panose="020F0502020204030204" pitchFamily="34" charset="0"/>
            </a:rPr>
            <a:t>שותפות</a:t>
          </a:r>
          <a:endParaRPr lang="he-IL" sz="2000" b="1" kern="1200" dirty="0"/>
        </a:p>
      </dsp:txBody>
      <dsp:txXfrm>
        <a:off x="4076958" y="2495419"/>
        <a:ext cx="1867161" cy="1867161"/>
      </dsp:txXfrm>
    </dsp:sp>
    <dsp:sp modelId="{AA0D2AEB-AF5D-4598-B1A7-8243CFFFDD52}">
      <dsp:nvSpPr>
        <dsp:cNvPr id="0" name=""/>
        <dsp:cNvSpPr/>
      </dsp:nvSpPr>
      <dsp:spPr>
        <a:xfrm>
          <a:off x="4340917" y="1581"/>
          <a:ext cx="1339242" cy="1339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/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Facebook</a:t>
          </a:r>
          <a:br>
            <a:rPr lang="en-US" sz="1400" b="1" kern="1200" dirty="0"/>
          </a:br>
          <a:r>
            <a:rPr lang="en-US" sz="1400" b="1" kern="1200" dirty="0"/>
            <a:t>2004/5</a:t>
          </a:r>
          <a:endParaRPr lang="he-IL" sz="1400" b="1" kern="1200" dirty="0"/>
        </a:p>
      </dsp:txBody>
      <dsp:txXfrm>
        <a:off x="4537044" y="197708"/>
        <a:ext cx="946988" cy="946988"/>
      </dsp:txXfrm>
    </dsp:sp>
    <dsp:sp modelId="{2672FDCF-EC60-4C6A-AECE-13953103BBF5}">
      <dsp:nvSpPr>
        <dsp:cNvPr id="0" name=""/>
        <dsp:cNvSpPr/>
      </dsp:nvSpPr>
      <dsp:spPr>
        <a:xfrm>
          <a:off x="6290975" y="809321"/>
          <a:ext cx="1339242" cy="1339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Twitter</a:t>
          </a:r>
          <a:br>
            <a:rPr lang="en-US" sz="1400" b="1" kern="1200" dirty="0"/>
          </a:br>
          <a:r>
            <a:rPr lang="en-US" sz="1400" b="1" kern="1200" dirty="0"/>
            <a:t>2006</a:t>
          </a:r>
          <a:endParaRPr lang="he-IL" sz="1400" b="1" kern="1200" dirty="0"/>
        </a:p>
      </dsp:txBody>
      <dsp:txXfrm>
        <a:off x="6487102" y="1005448"/>
        <a:ext cx="946988" cy="946988"/>
      </dsp:txXfrm>
    </dsp:sp>
    <dsp:sp modelId="{21D3819C-A7DB-403B-9A10-1C431E298BDE}">
      <dsp:nvSpPr>
        <dsp:cNvPr id="0" name=""/>
        <dsp:cNvSpPr/>
      </dsp:nvSpPr>
      <dsp:spPr>
        <a:xfrm>
          <a:off x="7098715" y="2759378"/>
          <a:ext cx="1339242" cy="1339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WhatsApp</a:t>
          </a:r>
          <a:br>
            <a:rPr lang="en-US" sz="1400" b="1" kern="1200" dirty="0"/>
          </a:br>
          <a:r>
            <a:rPr lang="en-US" sz="1400" b="1" kern="1200" dirty="0"/>
            <a:t>2009</a:t>
          </a:r>
          <a:endParaRPr lang="he-IL" sz="1400" b="1" kern="1200" dirty="0"/>
        </a:p>
      </dsp:txBody>
      <dsp:txXfrm>
        <a:off x="7294842" y="2955505"/>
        <a:ext cx="946988" cy="946988"/>
      </dsp:txXfrm>
    </dsp:sp>
    <dsp:sp modelId="{BD3B78D4-0605-46C7-8118-2F915BC711B5}">
      <dsp:nvSpPr>
        <dsp:cNvPr id="0" name=""/>
        <dsp:cNvSpPr/>
      </dsp:nvSpPr>
      <dsp:spPr>
        <a:xfrm>
          <a:off x="6290975" y="4709436"/>
          <a:ext cx="1339242" cy="1339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/>
            <a:t>ישראל דיגיטאלית/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400" b="1" kern="1200" dirty="0"/>
            <a:t>קמפוס </a:t>
          </a:r>
          <a:r>
            <a:rPr lang="en-US" sz="1400" b="1" kern="1200" dirty="0"/>
            <a:t>IL </a:t>
          </a:r>
          <a:br>
            <a:rPr lang="en-US" sz="1400" b="1" kern="1200" dirty="0"/>
          </a:br>
          <a:r>
            <a:rPr lang="he-IL" sz="1400" b="1" kern="1200" dirty="0"/>
            <a:t> 2014</a:t>
          </a:r>
        </a:p>
      </dsp:txBody>
      <dsp:txXfrm>
        <a:off x="6487102" y="4905563"/>
        <a:ext cx="946988" cy="946988"/>
      </dsp:txXfrm>
    </dsp:sp>
    <dsp:sp modelId="{B023BAE5-2106-42C0-961C-3F63E30D28F4}">
      <dsp:nvSpPr>
        <dsp:cNvPr id="0" name=""/>
        <dsp:cNvSpPr/>
      </dsp:nvSpPr>
      <dsp:spPr>
        <a:xfrm>
          <a:off x="4340917" y="5517176"/>
          <a:ext cx="1339242" cy="1339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ZOOM</a:t>
          </a:r>
          <a:r>
            <a:rPr lang="en-US" sz="1100" b="1" kern="1200" dirty="0"/>
            <a:t> </a:t>
          </a:r>
          <a:br>
            <a:rPr lang="en-US" sz="1100" b="1" kern="1200" dirty="0"/>
          </a:br>
          <a:r>
            <a:rPr lang="en-US" sz="1100" b="1" kern="1200" dirty="0"/>
            <a:t> </a:t>
          </a:r>
          <a:r>
            <a:rPr lang="en-US" sz="1400" b="1" kern="1200" dirty="0"/>
            <a:t>2013 (2019/20)</a:t>
          </a:r>
          <a:endParaRPr lang="he-IL" sz="1400" b="1" kern="1200" dirty="0"/>
        </a:p>
      </dsp:txBody>
      <dsp:txXfrm>
        <a:off x="4537044" y="5713303"/>
        <a:ext cx="946988" cy="946988"/>
      </dsp:txXfrm>
    </dsp:sp>
    <dsp:sp modelId="{DA9AE942-F97C-4CAF-AC4F-E92B5B967165}">
      <dsp:nvSpPr>
        <dsp:cNvPr id="0" name=""/>
        <dsp:cNvSpPr/>
      </dsp:nvSpPr>
      <dsp:spPr>
        <a:xfrm>
          <a:off x="2390860" y="4709436"/>
          <a:ext cx="1339242" cy="1339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Tik</a:t>
          </a:r>
          <a:r>
            <a:rPr lang="en-US" sz="1400" b="1" kern="1200" dirty="0"/>
            <a:t> </a:t>
          </a:r>
          <a:r>
            <a:rPr lang="en-US" sz="1400" b="1" kern="1200" dirty="0" err="1"/>
            <a:t>tok</a:t>
          </a:r>
          <a:r>
            <a:rPr lang="en-US" sz="1400" b="1" kern="1200" dirty="0"/>
            <a:t> </a:t>
          </a:r>
          <a:br>
            <a:rPr lang="en-US" sz="1400" b="1" kern="1200" dirty="0"/>
          </a:br>
          <a:r>
            <a:rPr lang="en-US" sz="1400" b="1" kern="1200" dirty="0"/>
            <a:t> 2016</a:t>
          </a:r>
          <a:endParaRPr lang="he-IL" sz="1400" b="1" kern="1200" dirty="0"/>
        </a:p>
      </dsp:txBody>
      <dsp:txXfrm>
        <a:off x="2586987" y="4905563"/>
        <a:ext cx="946988" cy="946988"/>
      </dsp:txXfrm>
    </dsp:sp>
    <dsp:sp modelId="{48A15E99-784F-4E25-83C4-0A2ACD5C44D5}">
      <dsp:nvSpPr>
        <dsp:cNvPr id="0" name=""/>
        <dsp:cNvSpPr/>
      </dsp:nvSpPr>
      <dsp:spPr>
        <a:xfrm>
          <a:off x="1583120" y="2759378"/>
          <a:ext cx="1339242" cy="1339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100" b="1" kern="1200" dirty="0" err="1"/>
            <a:t>פודקאסט</a:t>
          </a:r>
          <a:br>
            <a:rPr lang="en-US" sz="1100" b="1" kern="1200" dirty="0"/>
          </a:br>
          <a:r>
            <a:rPr lang="he-IL" sz="1100" b="1" kern="1200" dirty="0"/>
            <a:t>2021</a:t>
          </a:r>
        </a:p>
      </dsp:txBody>
      <dsp:txXfrm>
        <a:off x="1779247" y="2955505"/>
        <a:ext cx="946988" cy="946988"/>
      </dsp:txXfrm>
    </dsp:sp>
    <dsp:sp modelId="{51CA4874-02C6-41FF-9A27-E48EC0CD586B}">
      <dsp:nvSpPr>
        <dsp:cNvPr id="0" name=""/>
        <dsp:cNvSpPr/>
      </dsp:nvSpPr>
      <dsp:spPr>
        <a:xfrm>
          <a:off x="2390860" y="809321"/>
          <a:ext cx="1339242" cy="1339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Chat </a:t>
          </a:r>
          <a:r>
            <a:rPr lang="en-US" sz="1400" b="1" kern="1200" dirty="0" err="1"/>
            <a:t>Gpt</a:t>
          </a:r>
          <a:r>
            <a:rPr lang="en-US" sz="1400" b="1" kern="1200" dirty="0"/>
            <a:t> </a:t>
          </a:r>
          <a:br>
            <a:rPr lang="en-US" sz="1400" b="1" kern="1200" dirty="0"/>
          </a:br>
          <a:r>
            <a:rPr lang="he-IL" sz="1400" b="1" kern="1200" dirty="0"/>
            <a:t>11/2022</a:t>
          </a:r>
        </a:p>
      </dsp:txBody>
      <dsp:txXfrm>
        <a:off x="2586987" y="1005448"/>
        <a:ext cx="946988" cy="946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23BDEB-4786-4AE0-A48C-69F17BFC2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C3C9F16-8F73-4C73-9C49-9398EC0D5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5804F84-6BE4-4B63-8CFE-CAB4FED96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1C33-A51D-4619-909B-ABE442B214B3}" type="datetimeFigureOut">
              <a:rPr lang="he-IL" smtClean="0"/>
              <a:t>י"ד/תמוז/תשפ"ג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D65E501-8A95-4A56-B75B-27294323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9175DC0-CA94-4AAD-B632-8B858982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CF1C-3478-49B1-8479-CA3B52EC1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123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5B083B-0DA5-4CD3-9EEC-F119A466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89676655-4A09-44FE-AA34-07884E4A8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01532DA-44D4-40AF-B6B7-81BB7456B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1C33-A51D-4619-909B-ABE442B214B3}" type="datetimeFigureOut">
              <a:rPr lang="he-IL" smtClean="0"/>
              <a:t>י"ד/תמוז/תשפ"ג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4EBB275-5E30-4234-8FEF-B9A4061E2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06A9D4D-2B0B-4F2C-8EA2-75699854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CF1C-3478-49B1-8479-CA3B52EC1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69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88B2BDA1-BE8B-4144-8112-C9B7B7348F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1C093355-DBA4-4B3F-B702-8D6A32708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F4DA3A6-74FF-452F-9BC2-CEE935DD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1C33-A51D-4619-909B-ABE442B214B3}" type="datetimeFigureOut">
              <a:rPr lang="he-IL" smtClean="0"/>
              <a:t>י"ד/תמוז/תשפ"ג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B72A810-C483-48E8-92C9-D8DB22FD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E4784B8-3CD4-4D13-85E2-BF035064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CF1C-3478-49B1-8479-CA3B52EC1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5092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July 3, 2023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0975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EA4E0B-45E0-42AE-A618-0A0D1F7DB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1876CC1-EA1E-4548-B4B3-653336985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1BDC8FC-865B-4BB5-89DC-B9C35E651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1C33-A51D-4619-909B-ABE442B214B3}" type="datetimeFigureOut">
              <a:rPr lang="he-IL" smtClean="0"/>
              <a:t>י"ד/תמוז/תשפ"ג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2CE2DD8-9812-4901-B02B-DCF8E5CA9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567CDFF-C109-48A4-8371-12B19436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CF1C-3478-49B1-8479-CA3B52EC1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849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8D200D-74FD-49C3-8810-D49FFC2A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B026361-55A5-423C-9C58-681021B8E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032B742-EF14-4508-A62B-1E4F359C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1C33-A51D-4619-909B-ABE442B214B3}" type="datetimeFigureOut">
              <a:rPr lang="he-IL" smtClean="0"/>
              <a:t>י"ד/תמוז/תשפ"ג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FF98B94-2CB5-4268-B153-CCEEDBAA7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B416889-E722-4B9F-AE7C-B02B8BC50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CF1C-3478-49B1-8479-CA3B52EC1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699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0EF2064-B9F1-4F78-A0CE-965CE9EAE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355F08A-7D0E-4B5C-8CB8-B3DEFFED72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85ABCA4-2783-44FE-858B-2031A2747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89478AB-E9CD-417D-A918-BC7200C9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1C33-A51D-4619-909B-ABE442B214B3}" type="datetimeFigureOut">
              <a:rPr lang="he-IL" smtClean="0"/>
              <a:t>י"ד/תמוז/תשפ"ג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35DFFFA-EEEE-4058-B98E-AC87FC80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C95DBC8-EB58-43A9-8515-1F167990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CF1C-3478-49B1-8479-CA3B52EC1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84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B6F76D4-77C3-41E8-8167-EDF5D8FC2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1A8D322-410E-4808-9D53-218594DDC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2ED3C708-AB31-46ED-8E33-042C7682E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F7AD45C-546C-4AFF-8FD7-165CB6CE3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FA41E2B-0274-4461-920E-E651901DC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5978600D-FF6A-49BA-93C5-D08ACB2A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1C33-A51D-4619-909B-ABE442B214B3}" type="datetimeFigureOut">
              <a:rPr lang="he-IL" smtClean="0"/>
              <a:t>י"ד/תמוז/תשפ"ג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F5C120E-182E-4074-8298-A4740F490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B58BD756-7510-4F0B-B25D-3AC06502B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CF1C-3478-49B1-8479-CA3B52EC1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6345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CFDAEA-7A3F-4A68-B36C-3D407EA4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0235896-A366-4868-89AA-684D2A0B2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1C33-A51D-4619-909B-ABE442B214B3}" type="datetimeFigureOut">
              <a:rPr lang="he-IL" smtClean="0"/>
              <a:t>י"ד/תמוז/תשפ"ג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FEB93F21-51E4-43D6-A62C-E69353ED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8C15692-C4AB-4D58-8A75-BB82F015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CF1C-3478-49B1-8479-CA3B52EC1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931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13E058E-EF72-4999-BB38-AE88E8D1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1C33-A51D-4619-909B-ABE442B214B3}" type="datetimeFigureOut">
              <a:rPr lang="he-IL" smtClean="0"/>
              <a:t>י"ד/תמוז/תשפ"ג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CE45CCB-CAE8-4F61-8426-796E6DA8B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AFF40EE6-8249-42E8-B2C4-6EAE216E4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CF1C-3478-49B1-8479-CA3B52EC1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891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999CA0-65E2-495F-B105-54C3E300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6C610F4-12B1-4948-84E8-90AC2435A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FE845AF-4449-455F-90A8-16387FE0E8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20C65E8-3642-43DB-9783-692B66671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1C33-A51D-4619-909B-ABE442B214B3}" type="datetimeFigureOut">
              <a:rPr lang="he-IL" smtClean="0"/>
              <a:t>י"ד/תמוז/תשפ"ג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E9675BE-55E2-4A7C-9516-BEAFC31F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B48C732-E249-43E3-A27A-29E3364F0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CF1C-3478-49B1-8479-CA3B52EC1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032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F3169A6-A7AA-400D-B4E1-0F1167213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3B7DE699-7C47-4419-BA26-064BF9A13A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ED32E53F-6227-4BAD-8534-FB758044B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F34170D-D6AD-4300-B1A8-A0B59065E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1C33-A51D-4619-909B-ABE442B214B3}" type="datetimeFigureOut">
              <a:rPr lang="he-IL" smtClean="0"/>
              <a:t>י"ד/תמוז/תשפ"ג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38221D9-D62E-4D62-B099-7FA7965C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881A014-35E7-405F-8E9A-D0E0BB08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8CF1C-3478-49B1-8479-CA3B52EC1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554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31416D78-CC13-48A1-AA32-482FBA08F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DF3139E-E081-4C06-8E03-AD57CEA2B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3D290A4-7682-49EA-9DB2-1E0C015429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1C33-A51D-4619-909B-ABE442B214B3}" type="datetimeFigureOut">
              <a:rPr lang="he-IL" smtClean="0"/>
              <a:t>י"ד/תמוז/תשפ"ג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0177524-61A3-4F43-8F55-F0F892366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DBD27BB-A2C5-4272-BDC4-7919D53FC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8CF1C-3478-49B1-8479-CA3B52EC103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94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5820" y="1772816"/>
            <a:ext cx="11122090" cy="5085184"/>
          </a:xfrm>
        </p:spPr>
        <p:txBody>
          <a:bodyPr>
            <a:normAutofit fontScale="90000"/>
          </a:bodyPr>
          <a:lstStyle/>
          <a:p>
            <a:br>
              <a:rPr lang="he-IL" sz="3600" b="1" dirty="0">
                <a:cs typeface="+mn-cs"/>
              </a:rPr>
            </a:br>
            <a:br>
              <a:rPr lang="he-IL" sz="3600" b="1" dirty="0">
                <a:cs typeface="+mn-cs"/>
              </a:rPr>
            </a:br>
            <a:br>
              <a:rPr lang="he-IL" sz="3600" b="1" dirty="0">
                <a:cs typeface="+mn-cs"/>
              </a:rPr>
            </a:br>
            <a:r>
              <a:rPr lang="he-IL" sz="3200" b="1" dirty="0">
                <a:cs typeface="+mn-cs"/>
              </a:rPr>
              <a:t>כנס </a:t>
            </a:r>
            <a:r>
              <a:rPr lang="he-IL" sz="3200" b="1" dirty="0" err="1">
                <a:cs typeface="+mn-cs"/>
              </a:rPr>
              <a:t>מיט"ל</a:t>
            </a:r>
            <a:r>
              <a:rPr lang="he-IL" sz="3200" b="1" dirty="0">
                <a:cs typeface="+mn-cs"/>
              </a:rPr>
              <a:t> ה- 21 - הוראה ולמידה משלבת טכנולוגיה בהשכלה הגבוהה: תובנות מהעבר ומבט אל העתיד</a:t>
            </a:r>
            <a:r>
              <a:rPr lang="he-IL" sz="3200" dirty="0">
                <a:cs typeface="+mn-cs"/>
              </a:rPr>
              <a:t>".</a:t>
            </a:r>
            <a:br>
              <a:rPr lang="he-IL" sz="3200" dirty="0">
                <a:cs typeface="+mn-cs"/>
              </a:rPr>
            </a:br>
            <a:br>
              <a:rPr lang="he-IL" sz="3200" dirty="0">
                <a:cs typeface="+mn-cs"/>
              </a:rPr>
            </a:br>
            <a:r>
              <a:rPr lang="he-IL" sz="2200" dirty="0">
                <a:cs typeface="+mn-cs"/>
              </a:rPr>
              <a:t>יום רביעי, 28 ביוני 2023, ט’ תמוז תשפ"ד</a:t>
            </a:r>
            <a:br>
              <a:rPr lang="en-US" sz="2200" dirty="0">
                <a:cs typeface="+mn-cs"/>
              </a:rPr>
            </a:br>
            <a:br>
              <a:rPr lang="he-IL" sz="3200" dirty="0">
                <a:cs typeface="+mn-cs"/>
              </a:rPr>
            </a:br>
            <a:r>
              <a:rPr lang="he-IL" sz="3600" dirty="0">
                <a:cs typeface="+mn-cs"/>
              </a:rPr>
              <a:t>המושב: </a:t>
            </a:r>
            <a:r>
              <a:rPr lang="he-IL" sz="3600" b="1" dirty="0">
                <a:cs typeface="+mn-cs"/>
              </a:rPr>
              <a:t>מרכזי ההוראה בעידן מהפכת הבינה המלאכותית באקדמיה</a:t>
            </a:r>
            <a:br>
              <a:rPr lang="en-US" sz="3600" dirty="0">
                <a:cs typeface="+mn-cs"/>
              </a:rPr>
            </a:br>
            <a:br>
              <a:rPr lang="he-IL" sz="3600" dirty="0">
                <a:cs typeface="+mn-cs"/>
              </a:rPr>
            </a:br>
            <a:r>
              <a:rPr lang="he-IL" sz="3200" dirty="0">
                <a:cs typeface="+mn-cs"/>
              </a:rPr>
              <a:t>יו"ר: פרופ' ניצה דוידוביץ, אוניברסיטת אריאל</a:t>
            </a:r>
            <a:r>
              <a:rPr lang="en-US" sz="3200" dirty="0">
                <a:cs typeface="+mn-cs"/>
              </a:rPr>
              <a:t> </a:t>
            </a:r>
            <a:b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</a:br>
            <a:br>
              <a:rPr lang="he-IL" sz="4000" dirty="0">
                <a:cs typeface="+mn-cs"/>
              </a:rPr>
            </a:br>
            <a:endParaRPr lang="en-US" sz="4000" dirty="0">
              <a:cs typeface="+mn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159" y="107416"/>
            <a:ext cx="2346986" cy="1568247"/>
          </a:xfrm>
          <a:prstGeom prst="rect">
            <a:avLst/>
          </a:prstGeom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AA697ED4-1E83-4F9D-8B9A-6B400ADEA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5" y="48377"/>
            <a:ext cx="1538334" cy="244289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3B9A13F-D6D4-4D35-B978-8197560AA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889" y="187914"/>
            <a:ext cx="3415598" cy="230335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C6A647F5-B4AD-4ECD-BFDC-4CC5A12407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709" y="60717"/>
            <a:ext cx="3103527" cy="2430556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B919FC89-3357-452F-81DE-81B6C00C1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0" y="5026563"/>
            <a:ext cx="1340030" cy="183143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87913C7A-65FB-4E59-843A-06137C1F7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3249" y="5182337"/>
            <a:ext cx="2736511" cy="15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6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FA611376-02F7-429F-90FA-CD1FFAD65837}"/>
              </a:ext>
            </a:extLst>
          </p:cNvPr>
          <p:cNvSpPr txBox="1">
            <a:spLocks/>
          </p:cNvSpPr>
          <p:nvPr/>
        </p:nvSpPr>
        <p:spPr>
          <a:xfrm>
            <a:off x="259444" y="401216"/>
            <a:ext cx="11849877" cy="630749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70C0"/>
                </a:solidFill>
                <a:latin typeface="Assistant ExtraBold" pitchFamily="2" charset="-79"/>
                <a:ea typeface="+mj-ea"/>
                <a:cs typeface="Assistant ExtraBold" pitchFamily="2" charset="-79"/>
              </a:defRPr>
            </a:lvl1pPr>
          </a:lstStyle>
          <a:p>
            <a:pPr algn="ctr">
              <a:defRPr/>
            </a:pPr>
            <a:br>
              <a:rPr lang="he-IL" sz="3600" dirty="0"/>
            </a:br>
            <a:br>
              <a:rPr lang="he-IL" sz="3600" dirty="0"/>
            </a:br>
            <a:endParaRPr lang="he-IL" sz="3600" dirty="0"/>
          </a:p>
          <a:p>
            <a:pPr algn="ctr">
              <a:defRPr/>
            </a:pPr>
            <a:endParaRPr lang="he-IL" sz="3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e-IL" sz="3600" b="1" dirty="0">
                <a:solidFill>
                  <a:schemeClr val="tx1"/>
                </a:solidFill>
              </a:rPr>
              <a:t>פאנל: בינה מלאכותית בהשכלה הגבוהה: כלים ואתגרים בשילוב ויישום </a:t>
            </a:r>
            <a:r>
              <a:rPr lang="en-US" sz="3600" b="1" dirty="0">
                <a:solidFill>
                  <a:schemeClr val="tx1"/>
                </a:solidFill>
              </a:rPr>
              <a:t>AI </a:t>
            </a:r>
            <a:r>
              <a:rPr lang="he-IL" sz="3600" b="1" dirty="0">
                <a:solidFill>
                  <a:schemeClr val="tx1"/>
                </a:solidFill>
              </a:rPr>
              <a:t> בתוכניות לימוד באקדמיה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he-IL" sz="3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he-IL" sz="3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he-IL" sz="3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he-IL" sz="3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e-IL" sz="3600" b="1" dirty="0">
                <a:solidFill>
                  <a:schemeClr val="tx1"/>
                </a:solidFill>
              </a:rPr>
              <a:t>"</a:t>
            </a:r>
            <a:r>
              <a:rPr lang="he-IL" sz="3600" b="1" i="1" dirty="0">
                <a:solidFill>
                  <a:schemeClr val="tx1"/>
                </a:solidFill>
              </a:rPr>
              <a:t>יש רק שתי אפשרויות להתייחס אל העתיד – או לעצב אותו, או להיות מופתע ממנו בכל פעם". </a:t>
            </a:r>
          </a:p>
          <a:p>
            <a:pPr algn="ctr">
              <a:defRPr/>
            </a:pPr>
            <a:endParaRPr lang="he-IL" sz="3600" b="1" i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he-IL" sz="3600" dirty="0">
                <a:solidFill>
                  <a:schemeClr val="tx1"/>
                </a:solidFill>
              </a:rPr>
              <a:t>                                                           </a:t>
            </a:r>
            <a:r>
              <a:rPr lang="he-IL" sz="1600" dirty="0" err="1">
                <a:solidFill>
                  <a:schemeClr val="tx1"/>
                </a:solidFill>
              </a:rPr>
              <a:t>א</a:t>
            </a:r>
            <a:r>
              <a:rPr lang="he-IL" sz="1600" b="1" dirty="0" err="1">
                <a:solidFill>
                  <a:schemeClr val="tx1"/>
                </a:solidFill>
              </a:rPr>
              <a:t>לווין</a:t>
            </a:r>
            <a:r>
              <a:rPr lang="he-IL" sz="1600" b="1" dirty="0">
                <a:solidFill>
                  <a:schemeClr val="tx1"/>
                </a:solidFill>
              </a:rPr>
              <a:t> </a:t>
            </a:r>
            <a:r>
              <a:rPr lang="he-IL" sz="1600" b="1" dirty="0" err="1">
                <a:solidFill>
                  <a:schemeClr val="tx1"/>
                </a:solidFill>
              </a:rPr>
              <a:t>טופלר</a:t>
            </a:r>
            <a:r>
              <a:rPr lang="he-IL" sz="1600" b="1" dirty="0">
                <a:solidFill>
                  <a:schemeClr val="tx1"/>
                </a:solidFill>
              </a:rPr>
              <a:t> (1970) בספרו "הלם העתיד"</a:t>
            </a:r>
            <a:br>
              <a:rPr lang="he-IL" sz="3600" b="1" i="1" dirty="0">
                <a:solidFill>
                  <a:schemeClr val="tx1"/>
                </a:solidFill>
              </a:rPr>
            </a:br>
            <a:br>
              <a:rPr lang="he-IL" sz="5400" b="1" i="1" dirty="0">
                <a:solidFill>
                  <a:schemeClr val="tx1"/>
                </a:solidFill>
              </a:rPr>
            </a:br>
            <a:endParaRPr lang="he-IL" sz="5400" b="1" i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he-I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1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BA9035-8A5B-4AE1-A037-8E837F51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1" y="365125"/>
            <a:ext cx="11952514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/>
              <a:t>פאנל: בינה מלאכותית בהשכלה הגבוהה: כלים ואתגרים בשילוב ויישום </a:t>
            </a:r>
            <a:r>
              <a:rPr lang="en-US" sz="3600" b="1" dirty="0"/>
              <a:t>AI </a:t>
            </a:r>
            <a:r>
              <a:rPr lang="he-IL" sz="3600" b="1" dirty="0"/>
              <a:t> בתוכניות לימוד באקדמיה</a:t>
            </a:r>
            <a:endParaRPr lang="he-IL" sz="36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433B257-3390-4064-B1C3-C875318A6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21" y="1791478"/>
            <a:ext cx="11952514" cy="506652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e-IL" b="1" dirty="0"/>
              <a:t>ברוכים הבאים למהפכת ה- </a:t>
            </a:r>
            <a:r>
              <a:rPr lang="en-US" b="1" dirty="0"/>
              <a:t>AI </a:t>
            </a:r>
            <a:r>
              <a:rPr lang="he-IL" b="1" dirty="0"/>
              <a:t> באקדמיה – </a:t>
            </a:r>
            <a:r>
              <a:rPr lang="he-IL" dirty="0"/>
              <a:t>פרופ' רבקה ודמני, ראש צוות קידום ההוראה והלמידה במועצה להשכלה גבוהה (מל”ג) </a:t>
            </a:r>
          </a:p>
          <a:p>
            <a:pPr algn="just"/>
            <a:r>
              <a:rPr lang="he-IL" b="1" dirty="0"/>
              <a:t>"בינה לעולם לומדת" </a:t>
            </a:r>
            <a:r>
              <a:rPr lang="he-IL" dirty="0"/>
              <a:t>– על הכשרת סגלי ההוראה למציאות המשתנה  - ד"ר מיכל בן שאול, מנהלת המחלקה להוראה וללמידה, האוניברסיטה הפתוחה</a:t>
            </a:r>
          </a:p>
          <a:p>
            <a:pPr algn="just"/>
            <a:r>
              <a:rPr lang="he-IL" b="1" dirty="0"/>
              <a:t>לעשות, להבין, ללמוד</a:t>
            </a:r>
            <a:r>
              <a:rPr lang="he-IL" dirty="0"/>
              <a:t> – שילוב יישומי </a:t>
            </a:r>
            <a:r>
              <a:rPr lang="en-US" dirty="0"/>
              <a:t>AI </a:t>
            </a:r>
            <a:r>
              <a:rPr lang="he-IL" dirty="0"/>
              <a:t> במשימות למידה של סטודנטים - שבי גוברין, ראש הרשות להוראה חדשנית ומיטבית, המרכז האקדמי לוינסקי-וינגייט</a:t>
            </a:r>
          </a:p>
          <a:p>
            <a:pPr algn="just"/>
            <a:r>
              <a:rPr lang="en-US" b="1" dirty="0"/>
              <a:t>EI </a:t>
            </a:r>
            <a:r>
              <a:rPr lang="he-IL" b="1" dirty="0"/>
              <a:t>בעולם ה-</a:t>
            </a:r>
            <a:r>
              <a:rPr lang="en-US" b="1" dirty="0"/>
              <a:t>AI – </a:t>
            </a:r>
            <a:r>
              <a:rPr lang="he-IL" dirty="0"/>
              <a:t>אתגרי המפגש של אתיקה עם הבינה המלאכותית - מאיר קומר, המרכז האקדמי לב</a:t>
            </a:r>
          </a:p>
          <a:p>
            <a:pPr algn="just"/>
            <a:r>
              <a:rPr lang="he-IL" b="1" dirty="0"/>
              <a:t>תרומתה של </a:t>
            </a:r>
            <a:r>
              <a:rPr lang="he-IL" b="1" dirty="0" err="1"/>
              <a:t>תוכנית</a:t>
            </a:r>
            <a:r>
              <a:rPr lang="he-IL" b="1" dirty="0"/>
              <a:t> הלמידה הדיגיטלית של מל"ג </a:t>
            </a:r>
            <a:r>
              <a:rPr lang="he-IL" dirty="0"/>
              <a:t>– אתגרים, חסמים והזדמנויות/מר ניזאר ביטאר, דוקטורנט באוניברסיטת אריאל וראש תחום הוראה דיגיטלית במכללה האקדמית עמק יזרעאל וד"ר גילה יעקב, </a:t>
            </a:r>
            <a:r>
              <a:rPr lang="he-IL" dirty="0" err="1"/>
              <a:t>ראשת</a:t>
            </a:r>
            <a:r>
              <a:rPr lang="he-IL" dirty="0"/>
              <a:t> המרכז לקידום ההוראה, האקדמית עמק יזרעאל</a:t>
            </a:r>
          </a:p>
          <a:p>
            <a:pPr algn="just"/>
            <a:r>
              <a:rPr lang="he-IL" b="1" dirty="0"/>
              <a:t>עידן המהפכה בראייה הוליסטית באקדמיה </a:t>
            </a:r>
            <a:r>
              <a:rPr lang="he-IL" dirty="0"/>
              <a:t>– תמר שיזף, </a:t>
            </a:r>
            <a:r>
              <a:rPr lang="he-IL" dirty="0" err="1"/>
              <a:t>ראשת</a:t>
            </a:r>
            <a:r>
              <a:rPr lang="he-IL" dirty="0"/>
              <a:t> המרכז לקידום ההוראה, מובילה שותפה תכנית פריזמה, מכללת אורנים</a:t>
            </a:r>
          </a:p>
          <a:p>
            <a:pPr algn="just"/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765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BA9035-8A5B-4AE1-A037-8E837F51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1" y="365125"/>
            <a:ext cx="1195251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התפיסה האסטרטגית של הפורום כגוף אקדמי-מקצועי (מ-2002): </a:t>
            </a:r>
            <a:br>
              <a:rPr lang="he-IL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he-IL" sz="3600" dirty="0">
              <a:cs typeface="+mn-cs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433B257-3390-4064-B1C3-C875318A6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21" y="1278294"/>
            <a:ext cx="11952514" cy="5579705"/>
          </a:xfrm>
        </p:spPr>
        <p:txBody>
          <a:bodyPr>
            <a:normAutofit/>
          </a:bodyPr>
          <a:lstStyle/>
          <a:p>
            <a:pPr marL="522287" indent="-342900" algn="just">
              <a:defRPr/>
            </a:pPr>
            <a:r>
              <a:rPr lang="he-IL" dirty="0"/>
              <a:t>השכלה גבוהה והוראה אקדמית כדיסציפלינה</a:t>
            </a:r>
          </a:p>
          <a:p>
            <a:pPr marL="522287" indent="-342900" algn="just">
              <a:defRPr/>
            </a:pPr>
            <a:r>
              <a:rPr lang="he-IL" dirty="0"/>
              <a:t>דיסציפלינה מבוססת מחקר, הוראה, ניהול - התמקצעות</a:t>
            </a:r>
          </a:p>
          <a:p>
            <a:pPr marL="522287" indent="-342900" algn="just">
              <a:defRPr/>
            </a:pPr>
            <a:r>
              <a:rPr lang="he-IL" dirty="0"/>
              <a:t>קהילה אקדמית (ראשי המרכזים) ובעלי עניין (העוסקים בתחום)</a:t>
            </a:r>
          </a:p>
          <a:p>
            <a:pPr marL="522287" indent="-342900" algn="just">
              <a:defRPr/>
            </a:pPr>
            <a:r>
              <a:rPr lang="he-IL" dirty="0"/>
              <a:t>שותפויות על-פי נושאים ותחומי עניין</a:t>
            </a:r>
          </a:p>
          <a:p>
            <a:pPr marL="522287" indent="-342900" algn="just">
              <a:defRPr/>
            </a:pPr>
            <a:r>
              <a:rPr lang="he-IL" dirty="0"/>
              <a:t>שיתופי פעולה בארץ ובעולם – כנסים, חברויות מקצועיות</a:t>
            </a:r>
          </a:p>
          <a:p>
            <a:pPr marL="522287" indent="-342900" algn="just">
              <a:defRPr/>
            </a:pPr>
            <a:r>
              <a:rPr lang="he-IL" dirty="0"/>
              <a:t>השתתפות פעילה בגופים מקצועיים הקיימים בעולם</a:t>
            </a:r>
          </a:p>
          <a:p>
            <a:pPr marL="522287" indent="-342900" algn="just">
              <a:defRPr/>
            </a:pPr>
            <a:r>
              <a:rPr lang="he-IL" dirty="0"/>
              <a:t>מחקרים משותפים בתחום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3BD63446-651D-45D6-8DF3-B93208274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454" y="4544008"/>
            <a:ext cx="1429652" cy="207606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28559AD-2766-47FB-BF52-6479A6B19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4" y="2597332"/>
            <a:ext cx="2513046" cy="4104372"/>
          </a:xfrm>
          <a:prstGeom prst="rect">
            <a:avLst/>
          </a:prstGeom>
        </p:spPr>
      </p:pic>
      <p:pic>
        <p:nvPicPr>
          <p:cNvPr id="9" name="תמונה 8" descr="S:\_GROUP\המחלקה להוראה וללמידה-צוות המחלקה\כנסי הוראה של המחלקה\יום ההוראה והלמידה\2023\תמונות מהכנס\רעננה 22.2.23\4F2A4089.JPG">
            <a:extLst>
              <a:ext uri="{FF2B5EF4-FFF2-40B4-BE49-F238E27FC236}">
                <a16:creationId xmlns:a16="http://schemas.microsoft.com/office/drawing/2014/main" id="{BC729F40-3589-42EF-BBE3-71302C3E9E7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01" y="5290457"/>
            <a:ext cx="2800072" cy="156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7B7F657-3FA4-4E07-A15C-C74B8CA07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621" y="2496542"/>
            <a:ext cx="2619833" cy="17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3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A8EA81-F90D-FC1C-981A-077DD6E4273F}"/>
              </a:ext>
            </a:extLst>
          </p:cNvPr>
          <p:cNvSpPr txBox="1"/>
          <p:nvPr/>
        </p:nvSpPr>
        <p:spPr>
          <a:xfrm>
            <a:off x="3230880" y="238539"/>
            <a:ext cx="8961120" cy="6670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e-IL" sz="2800" b="1" dirty="0"/>
              <a:t>מטרה</a:t>
            </a:r>
            <a:r>
              <a:rPr lang="he-IL" sz="2800" dirty="0"/>
              <a:t>: </a:t>
            </a:r>
            <a:r>
              <a:rPr lang="he-IL" sz="2800" b="1" dirty="0"/>
              <a:t>הובלת שינוי בהוראה, בלמידה ובהערכה האקדמית</a:t>
            </a:r>
          </a:p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endParaRPr lang="en-US" sz="28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e-IL" sz="2400" dirty="0"/>
              <a:t>הובלה של </a:t>
            </a:r>
            <a:r>
              <a:rPr lang="he-IL" sz="2400" b="1" dirty="0"/>
              <a:t>תרבות ארגונית המקדמת חדשנות מתמדת</a:t>
            </a:r>
            <a:endParaRPr lang="en-US" sz="2400" b="1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e-IL" sz="2400" b="1" dirty="0"/>
              <a:t>הובלה ושותפות בתפיסה אסטרטגית </a:t>
            </a:r>
            <a:r>
              <a:rPr lang="he-IL" sz="2400" dirty="0"/>
              <a:t>ברמה ארצית ומוסדית</a:t>
            </a:r>
            <a:endParaRPr lang="en-US" sz="24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e-IL" sz="2400" b="1" dirty="0"/>
              <a:t>פיתוח סגל הוראה </a:t>
            </a:r>
            <a:r>
              <a:rPr lang="he-IL" sz="2400" dirty="0"/>
              <a:t>– הכשרה וליווי</a:t>
            </a:r>
            <a:endParaRPr lang="en-US" sz="24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e-IL" sz="2400" b="1" dirty="0"/>
              <a:t>שילוב ומעורבות יחידות אקדמיות </a:t>
            </a:r>
            <a:r>
              <a:rPr lang="he-IL" sz="2400" dirty="0"/>
              <a:t>בהובלת השינוי</a:t>
            </a:r>
            <a:endParaRPr lang="en-US" sz="2400" dirty="0"/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e-IL" sz="2400" b="1" dirty="0"/>
              <a:t>קידום מחקר, הערכה ואבטחת איכות </a:t>
            </a:r>
            <a:r>
              <a:rPr lang="he-IL" sz="2400" dirty="0"/>
              <a:t>מבוססי נתונים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he-IL" sz="2400" dirty="0"/>
          </a:p>
          <a:p>
            <a:pPr marL="0" lvl="1" algn="just">
              <a:lnSpc>
                <a:spcPct val="150000"/>
              </a:lnSpc>
              <a:defRPr/>
            </a:pPr>
            <a:r>
              <a:rPr lang="he-IL" sz="2200" dirty="0"/>
              <a:t>בעידן של מהפכת הבינה המלאכותית בכלל ובאקדמיה בפרט, יש חשיבות ביצירת </a:t>
            </a:r>
            <a:r>
              <a:rPr lang="he-IL" sz="2200" b="1" dirty="0"/>
              <a:t>סטנדרטיזציה של ארגז כלים בעבודה בעולם של אי וודאות ושינויים תוך התאמה למאפייני המוסדות.</a:t>
            </a:r>
          </a:p>
          <a:p>
            <a:pPr algn="just">
              <a:lnSpc>
                <a:spcPct val="150000"/>
              </a:lnSpc>
              <a:defRPr/>
            </a:pPr>
            <a:r>
              <a:rPr lang="he-IL" sz="2200" dirty="0"/>
              <a:t>הפורום מהווה </a:t>
            </a:r>
            <a:r>
              <a:rPr lang="he-IL" sz="2200" b="1" dirty="0"/>
              <a:t>עוגן, כחלק מהתמודדות משותפת והוליסטית המסייעת לגורמים המובילים במוסדות האקדמיים</a:t>
            </a:r>
            <a:r>
              <a:rPr lang="he-IL" sz="2200" dirty="0"/>
              <a:t> להתמודד עם השינויים.</a:t>
            </a:r>
          </a:p>
          <a:p>
            <a:pPr algn="just">
              <a:lnSpc>
                <a:spcPct val="150000"/>
              </a:lnSpc>
            </a:pPr>
            <a:r>
              <a:rPr lang="he-IL" sz="2200" b="1" dirty="0"/>
              <a:t>יצירת תרבות של שיתוף: </a:t>
            </a:r>
            <a:r>
              <a:rPr lang="he-IL" sz="2200" dirty="0"/>
              <a:t>מידע, רעיונות, שיח ולמידה, תוך זיהוי אתגרים והזדמנויות.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210358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24D67E-A2AA-555C-2F02-43862958F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998" y="159027"/>
            <a:ext cx="10597794" cy="1399185"/>
          </a:xfrm>
        </p:spPr>
        <p:txBody>
          <a:bodyPr>
            <a:normAutofit fontScale="90000"/>
          </a:bodyPr>
          <a:lstStyle/>
          <a:p>
            <a:pPr algn="ctr"/>
            <a:br>
              <a:rPr lang="he-IL" sz="2700" b="1" dirty="0">
                <a:latin typeface="Times New Roman" panose="02020603050405020304" pitchFamily="18" charset="0"/>
                <a:cs typeface="+mn-cs"/>
              </a:rPr>
            </a:br>
            <a:r>
              <a:rPr lang="he-IL" sz="2700" b="1" dirty="0">
                <a:latin typeface="Times New Roman" panose="02020603050405020304" pitchFamily="18" charset="0"/>
                <a:cs typeface="+mn-cs"/>
              </a:rPr>
              <a:t>פורום מרכזי ההוראה – שותפים </a:t>
            </a:r>
            <a:br>
              <a:rPr lang="he-IL" sz="2700" b="1" dirty="0">
                <a:latin typeface="Times New Roman" panose="02020603050405020304" pitchFamily="18" charset="0"/>
                <a:cs typeface="+mn-cs"/>
              </a:rPr>
            </a:br>
            <a:r>
              <a:rPr lang="he-IL" sz="2700" b="1" dirty="0">
                <a:latin typeface="Times New Roman" panose="02020603050405020304" pitchFamily="18" charset="0"/>
                <a:cs typeface="+mn-cs"/>
              </a:rPr>
              <a:t>בהובלת שינוי וחדשנות בהוראה ובלמידה</a:t>
            </a:r>
            <a:br>
              <a:rPr lang="en-US" sz="4400" b="1" dirty="0">
                <a:cs typeface="+mn-cs"/>
              </a:rPr>
            </a:br>
            <a:endParaRPr lang="en-US" dirty="0">
              <a:cs typeface="+mn-cs"/>
            </a:endParaRP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6A61F09-6D14-B7FD-6C5B-DFC072A81224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211272276"/>
              </p:ext>
            </p:extLst>
          </p:nvPr>
        </p:nvGraphicFramePr>
        <p:xfrm>
          <a:off x="718457" y="1371600"/>
          <a:ext cx="10888825" cy="532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800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E7033D8-F094-4D22-9F08-8F1DEF1BA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803"/>
            <a:ext cx="11123645" cy="1325563"/>
          </a:xfrm>
        </p:spPr>
        <p:txBody>
          <a:bodyPr/>
          <a:lstStyle/>
          <a:p>
            <a:r>
              <a:rPr lang="he-IL" sz="3600" b="1" dirty="0">
                <a:cs typeface="+mn-cs"/>
              </a:rPr>
              <a:t>משולחן העבודה של הפורום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BE38FFD-4836-49FD-AD43-5E9F07DEC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6" y="1427584"/>
            <a:ext cx="11831216" cy="5309118"/>
          </a:xfrm>
        </p:spPr>
        <p:txBody>
          <a:bodyPr>
            <a:normAutofit/>
          </a:bodyPr>
          <a:lstStyle/>
          <a:p>
            <a:pPr algn="just"/>
            <a:r>
              <a:rPr lang="he-IL" b="1" dirty="0"/>
              <a:t>תהליכי הטמעה ויישום של הערכה רב ממדית בהוראה האקדמית</a:t>
            </a:r>
          </a:p>
          <a:p>
            <a:pPr algn="just"/>
            <a:r>
              <a:rPr lang="he-IL" b="1" dirty="0"/>
              <a:t>צוות בינה מלאכותית באקדמיה: </a:t>
            </a:r>
            <a:r>
              <a:rPr lang="he-IL" dirty="0"/>
              <a:t>על הוראה, למידה והערכה מבוססות בינה מלאכותית בראיה הוליסטית (כנס)</a:t>
            </a:r>
          </a:p>
          <a:p>
            <a:pPr lvl="0" algn="just"/>
            <a:r>
              <a:rPr lang="he-IL" b="1" dirty="0" err="1"/>
              <a:t>פודקאסט</a:t>
            </a:r>
            <a:r>
              <a:rPr lang="he-IL" b="1" dirty="0"/>
              <a:t> של </a:t>
            </a:r>
            <a:r>
              <a:rPr lang="he-IL" dirty="0"/>
              <a:t>ראשי מרכזים</a:t>
            </a:r>
          </a:p>
          <a:p>
            <a:pPr lvl="0" algn="just"/>
            <a:r>
              <a:rPr lang="he-IL" b="1" dirty="0"/>
              <a:t>פדגוגיה מבוססת נתונים </a:t>
            </a:r>
          </a:p>
          <a:p>
            <a:pPr lvl="0" algn="just"/>
            <a:r>
              <a:rPr lang="he-IL" dirty="0"/>
              <a:t>הוראה, למידה ותעסוקה בעבודתם של ראשי מרכזי ההוראה</a:t>
            </a:r>
            <a:endParaRPr lang="he-IL" b="1" dirty="0"/>
          </a:p>
          <a:p>
            <a:pPr algn="just"/>
            <a:r>
              <a:rPr lang="en-GB" b="1" dirty="0"/>
              <a:t>Wandering Conference</a:t>
            </a:r>
            <a:r>
              <a:rPr lang="en-US" b="1" dirty="0"/>
              <a:t> – 2023</a:t>
            </a:r>
            <a:endParaRPr lang="he-IL" b="1" dirty="0"/>
          </a:p>
          <a:p>
            <a:r>
              <a:rPr lang="he-IL" b="1" dirty="0"/>
              <a:t>סדנאות</a:t>
            </a:r>
            <a:r>
              <a:rPr lang="he-IL" dirty="0"/>
              <a:t> של ראשי מרכזים וצוותיהם</a:t>
            </a:r>
          </a:p>
          <a:p>
            <a:r>
              <a:rPr lang="he-IL" dirty="0"/>
              <a:t>קשרי עבודה עם גופים מקצועיים</a:t>
            </a:r>
          </a:p>
          <a:p>
            <a:r>
              <a:rPr lang="he-IL" dirty="0"/>
              <a:t>קשרי עבודה עם </a:t>
            </a:r>
            <a:r>
              <a:rPr lang="he-IL" dirty="0" err="1"/>
              <a:t>המל"ג</a:t>
            </a: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689B6B8-C59F-4788-BEB4-F2F6F37A4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8827"/>
            <a:ext cx="4049486" cy="236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96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קמפוס IL - המיזם הלאומי ללמידה דיגיטלית | מעברים נגב צפוני">
            <a:extLst>
              <a:ext uri="{FF2B5EF4-FFF2-40B4-BE49-F238E27FC236}">
                <a16:creationId xmlns:a16="http://schemas.microsoft.com/office/drawing/2014/main" id="{0D8B69C3-483C-4093-AAB9-0A2B19CED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379" y="5593676"/>
            <a:ext cx="2134093" cy="57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AF39917C-2DAD-45BB-9390-1FA204007D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9057050"/>
              </p:ext>
            </p:extLst>
          </p:nvPr>
        </p:nvGraphicFramePr>
        <p:xfrm>
          <a:off x="737118" y="0"/>
          <a:ext cx="1002107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Facebook f logo (2021).svg">
            <a:extLst>
              <a:ext uri="{FF2B5EF4-FFF2-40B4-BE49-F238E27FC236}">
                <a16:creationId xmlns:a16="http://schemas.microsoft.com/office/drawing/2014/main" id="{37171C20-BE08-432A-9069-CFC1233A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93" y="-25565"/>
            <a:ext cx="1361977" cy="73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ogo of Twitter.svg">
            <a:extLst>
              <a:ext uri="{FF2B5EF4-FFF2-40B4-BE49-F238E27FC236}">
                <a16:creationId xmlns:a16="http://schemas.microsoft.com/office/drawing/2014/main" id="{CEFA6EF8-C167-4E7F-96C0-A8EE234AE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051" y="976350"/>
            <a:ext cx="1358758" cy="78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A10BDC-078F-4347-8AE8-2A8E9D278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75" y="2626535"/>
            <a:ext cx="831867" cy="83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upload.wikimedia.org/wikipedia/he/thumb/9/9a/1920px-TikTok_logo.svg.png/220px-1920px-TikTok_logo.svg.png">
            <a:extLst>
              <a:ext uri="{FF2B5EF4-FFF2-40B4-BE49-F238E27FC236}">
                <a16:creationId xmlns:a16="http://schemas.microsoft.com/office/drawing/2014/main" id="{D4B611EE-42CD-424A-BAEC-9FCC5CB2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864" y="5470507"/>
            <a:ext cx="1805719" cy="52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ChatGPT logo.svg">
            <a:extLst>
              <a:ext uri="{FF2B5EF4-FFF2-40B4-BE49-F238E27FC236}">
                <a16:creationId xmlns:a16="http://schemas.microsoft.com/office/drawing/2014/main" id="{758D0AF9-F501-402A-B59B-DF79474BF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79" y="263015"/>
            <a:ext cx="975688" cy="97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odcast logo vector flat design #260397 - TemplateMonster">
            <a:extLst>
              <a:ext uri="{FF2B5EF4-FFF2-40B4-BE49-F238E27FC236}">
                <a16:creationId xmlns:a16="http://schemas.microsoft.com/office/drawing/2014/main" id="{203832B6-4EF9-4EBA-887A-F56E835E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16" y="1937487"/>
            <a:ext cx="2552854" cy="159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ow to Use Text to Speech on Zoom in 2022 | Speaktor">
            <a:extLst>
              <a:ext uri="{FF2B5EF4-FFF2-40B4-BE49-F238E27FC236}">
                <a16:creationId xmlns:a16="http://schemas.microsoft.com/office/drawing/2014/main" id="{0262F4A7-6022-4CF6-8A2C-C0EA128B3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922231"/>
            <a:ext cx="1060580" cy="100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0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5446A25-DC99-4B18-8FF9-803A4A58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8542" y="-21294"/>
            <a:ext cx="10317494" cy="68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35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5446A25-DC99-4B18-8FF9-803A4A58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24948"/>
            <a:ext cx="6726069" cy="4484675"/>
          </a:xfrm>
          <a:prstGeom prst="rect">
            <a:avLst/>
          </a:prstGeom>
        </p:spPr>
      </p:pic>
      <p:pic>
        <p:nvPicPr>
          <p:cNvPr id="2050" name="Picture 2" descr="30 AI tools for the classroom - Ditch That Textbook">
            <a:extLst>
              <a:ext uri="{FF2B5EF4-FFF2-40B4-BE49-F238E27FC236}">
                <a16:creationId xmlns:a16="http://schemas.microsoft.com/office/drawing/2014/main" id="{05E4FAC0-8032-48A1-AA49-AB812619D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0"/>
            <a:ext cx="4156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45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5446A25-DC99-4B18-8FF9-803A4A58D3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3975" y="0"/>
            <a:ext cx="6726069" cy="4484675"/>
          </a:xfrm>
          <a:prstGeom prst="rect">
            <a:avLst/>
          </a:prstGeom>
        </p:spPr>
      </p:pic>
      <p:pic>
        <p:nvPicPr>
          <p:cNvPr id="2050" name="Picture 2" descr="30 AI tools for the classroom - Ditch That Textbook">
            <a:extLst>
              <a:ext uri="{FF2B5EF4-FFF2-40B4-BE49-F238E27FC236}">
                <a16:creationId xmlns:a16="http://schemas.microsoft.com/office/drawing/2014/main" id="{05E4FAC0-8032-48A1-AA49-AB812619D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45" y="2771191"/>
            <a:ext cx="2437100" cy="40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E810973C-DA24-4B81-AA47-549248944397}"/>
              </a:ext>
            </a:extLst>
          </p:cNvPr>
          <p:cNvGrpSpPr/>
          <p:nvPr/>
        </p:nvGrpSpPr>
        <p:grpSpPr>
          <a:xfrm>
            <a:off x="6718041" y="273554"/>
            <a:ext cx="6201747" cy="6310892"/>
            <a:chOff x="6534253" y="562804"/>
            <a:chExt cx="5732392" cy="5869922"/>
          </a:xfrm>
        </p:grpSpPr>
        <p:pic>
          <p:nvPicPr>
            <p:cNvPr id="5" name="Picture 4" descr="Innovation - Free user icons">
              <a:extLst>
                <a:ext uri="{FF2B5EF4-FFF2-40B4-BE49-F238E27FC236}">
                  <a16:creationId xmlns:a16="http://schemas.microsoft.com/office/drawing/2014/main" id="{C4AEFD02-7778-47C2-B34E-88B700E0B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4253" y="562804"/>
              <a:ext cx="5732392" cy="5732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4438B81-E6CF-495B-B026-0543FFE7A000}"/>
                </a:ext>
              </a:extLst>
            </p:cNvPr>
            <p:cNvSpPr txBox="1"/>
            <p:nvPr/>
          </p:nvSpPr>
          <p:spPr>
            <a:xfrm>
              <a:off x="7837924" y="4650690"/>
              <a:ext cx="3293166" cy="178203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מרכזי הוראה מובילי שינוי</a:t>
              </a:r>
              <a:endParaRPr lang="en-US" sz="2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he-IL" sz="1050" dirty="0">
                  <a:latin typeface="Calibri" panose="020F0502020204030204" pitchFamily="34" charset="0"/>
                  <a:cs typeface="Calibri" panose="020F0502020204030204" pitchFamily="34" charset="0"/>
                </a:rPr>
                <a:t> 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he-I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מקצועיות</a:t>
              </a:r>
              <a:endParaRPr 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he-I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חדשנות ויזמות</a:t>
              </a:r>
              <a:endParaRPr 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he-IL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שותפות</a:t>
              </a:r>
              <a:endParaRPr lang="en-US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he-I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6427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602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Assistant ExtraBold</vt:lpstr>
      <vt:lpstr>Calibri</vt:lpstr>
      <vt:lpstr>Calibri Light</vt:lpstr>
      <vt:lpstr>Times New Roman</vt:lpstr>
      <vt:lpstr>Wingdings</vt:lpstr>
      <vt:lpstr>ערכת נושא Office</vt:lpstr>
      <vt:lpstr>   כנס מיט"ל ה- 21 - הוראה ולמידה משלבת טכנולוגיה בהשכלה הגבוהה: תובנות מהעבר ומבט אל העתיד".  יום רביעי, 28 ביוני 2023, ט’ תמוז תשפ"ד  המושב: מרכזי ההוראה בעידן מהפכת הבינה המלאכותית באקדמיה  יו"ר: פרופ' ניצה דוידוביץ, אוניברסיטת אריאל   </vt:lpstr>
      <vt:lpstr>התפיסה האסטרטגית של הפורום כגוף אקדמי-מקצועי (מ-2002):  </vt:lpstr>
      <vt:lpstr>PowerPoint Presentation</vt:lpstr>
      <vt:lpstr> פורום מרכזי ההוראה – שותפים  בהובלת שינוי וחדשנות בהוראה ובלמידה </vt:lpstr>
      <vt:lpstr>משולחן העבודה של הפורום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פאנל: בינה מלאכותית בהשכלה הגבוהה: כלים ואתגרים בשילוב ויישום AI  בתוכניות לימוד באקדמיה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מיכל שטיינר/Michal Shteiner</dc:creator>
  <cp:lastModifiedBy>Anat Feldman</cp:lastModifiedBy>
  <cp:revision>25</cp:revision>
  <cp:lastPrinted>2023-06-27T09:41:01Z</cp:lastPrinted>
  <dcterms:created xsi:type="dcterms:W3CDTF">2021-06-29T12:06:06Z</dcterms:created>
  <dcterms:modified xsi:type="dcterms:W3CDTF">2023-07-03T06:53:12Z</dcterms:modified>
</cp:coreProperties>
</file>