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6" r:id="rId3"/>
    <p:sldId id="377" r:id="rId4"/>
    <p:sldId id="379" r:id="rId5"/>
    <p:sldId id="382" r:id="rId6"/>
    <p:sldId id="383" r:id="rId7"/>
    <p:sldId id="373" r:id="rId8"/>
    <p:sldId id="319" r:id="rId9"/>
    <p:sldId id="279" r:id="rId10"/>
    <p:sldId id="385" r:id="rId11"/>
    <p:sldId id="314" r:id="rId12"/>
    <p:sldId id="332" r:id="rId13"/>
    <p:sldId id="38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Webdings" panose="05030102010509060703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1">
          <p15:clr>
            <a:srgbClr val="A4A3A4"/>
          </p15:clr>
        </p15:guide>
        <p15:guide id="2" orient="horz" pos="133">
          <p15:clr>
            <a:srgbClr val="A4A3A4"/>
          </p15:clr>
        </p15:guide>
        <p15:guide id="3" orient="horz" pos="756">
          <p15:clr>
            <a:srgbClr val="A4A3A4"/>
          </p15:clr>
        </p15:guide>
        <p15:guide id="4" orient="horz" pos="612">
          <p15:clr>
            <a:srgbClr val="A4A3A4"/>
          </p15:clr>
        </p15:guide>
        <p15:guide id="5" pos="144">
          <p15:clr>
            <a:srgbClr val="A4A3A4"/>
          </p15:clr>
        </p15:guide>
        <p15:guide id="6" pos="5616">
          <p15:clr>
            <a:srgbClr val="A4A3A4"/>
          </p15:clr>
        </p15:guide>
        <p15:guide id="7" pos="2880">
          <p15:clr>
            <a:srgbClr val="A4A3A4"/>
          </p15:clr>
        </p15:guide>
        <p15:guide id="8" pos="646">
          <p15:clr>
            <a:srgbClr val="A4A3A4"/>
          </p15:clr>
        </p15:guide>
        <p15:guide id="9" orient="horz" pos="147">
          <p15:clr>
            <a:srgbClr val="A4A3A4"/>
          </p15:clr>
        </p15:guide>
        <p15:guide id="10" orient="horz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2A2A2A"/>
    <a:srgbClr val="2BB5DD"/>
    <a:srgbClr val="000000"/>
    <a:srgbClr val="DC5A33"/>
    <a:srgbClr val="4B4D4C"/>
    <a:srgbClr val="859EB1"/>
    <a:srgbClr val="A0B799"/>
    <a:srgbClr val="EE9D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8D1FD-98AF-4AFA-B2FB-25FAD5EA8781}" v="37" dt="2023-06-26T14:59:52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2" autoAdjust="0"/>
    <p:restoredTop sz="79085" autoAdjust="0"/>
  </p:normalViewPr>
  <p:slideViewPr>
    <p:cSldViewPr snapToGrid="0" showGuides="1">
      <p:cViewPr varScale="1">
        <p:scale>
          <a:sx n="86" d="100"/>
          <a:sy n="86" d="100"/>
        </p:scale>
        <p:origin x="1310" y="62"/>
      </p:cViewPr>
      <p:guideLst>
        <p:guide orient="horz" pos="2741"/>
        <p:guide orient="horz" pos="133"/>
        <p:guide orient="horz" pos="756"/>
        <p:guide orient="horz" pos="612"/>
        <p:guide pos="144"/>
        <p:guide pos="5616"/>
        <p:guide pos="2880"/>
        <p:guide pos="646"/>
        <p:guide orient="horz" pos="147"/>
        <p:guide orient="horz" pos="2890"/>
      </p:guideLst>
    </p:cSldViewPr>
  </p:slideViewPr>
  <p:outlineViewPr>
    <p:cViewPr>
      <p:scale>
        <a:sx n="33" d="100"/>
        <a:sy n="33" d="100"/>
      </p:scale>
      <p:origin x="0" y="778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87"/>
    </p:cViewPr>
  </p:sorterViewPr>
  <p:notesViewPr>
    <p:cSldViewPr snapToGrid="0" showGuides="1">
      <p:cViewPr varScale="1">
        <p:scale>
          <a:sx n="120" d="100"/>
          <a:sy n="120" d="100"/>
        </p:scale>
        <p:origin x="-500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er Osnat" userId="5d010c75-265d-4777-9a69-7a72a44199b2" providerId="ADAL" clId="{8288D1FD-98AF-4AFA-B2FB-25FAD5EA8781}"/>
    <pc:docChg chg="undo custSel addSld delSld modSld sldOrd">
      <pc:chgData name="Berger Osnat" userId="5d010c75-265d-4777-9a69-7a72a44199b2" providerId="ADAL" clId="{8288D1FD-98AF-4AFA-B2FB-25FAD5EA8781}" dt="2023-06-27T09:41:46.961" v="5741" actId="20577"/>
      <pc:docMkLst>
        <pc:docMk/>
      </pc:docMkLst>
      <pc:sldChg chg="addSp delSp modSp del mod">
        <pc:chgData name="Berger Osnat" userId="5d010c75-265d-4777-9a69-7a72a44199b2" providerId="ADAL" clId="{8288D1FD-98AF-4AFA-B2FB-25FAD5EA8781}" dt="2023-06-26T12:49:57.348" v="2041" actId="47"/>
        <pc:sldMkLst>
          <pc:docMk/>
          <pc:sldMk cId="2413337993" sldId="278"/>
        </pc:sldMkLst>
        <pc:spChg chg="del">
          <ac:chgData name="Berger Osnat" userId="5d010c75-265d-4777-9a69-7a72a44199b2" providerId="ADAL" clId="{8288D1FD-98AF-4AFA-B2FB-25FAD5EA8781}" dt="2023-06-26T12:38:13.124" v="2032"/>
          <ac:spMkLst>
            <pc:docMk/>
            <pc:sldMk cId="2413337993" sldId="278"/>
            <ac:spMk id="6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2:49:49.570" v="2040" actId="14100"/>
          <ac:spMkLst>
            <pc:docMk/>
            <pc:sldMk cId="2413337993" sldId="278"/>
            <ac:spMk id="10" creationId="{00000000-0000-0000-0000-000000000000}"/>
          </ac:spMkLst>
        </pc:spChg>
        <pc:picChg chg="add mod">
          <ac:chgData name="Berger Osnat" userId="5d010c75-265d-4777-9a69-7a72a44199b2" providerId="ADAL" clId="{8288D1FD-98AF-4AFA-B2FB-25FAD5EA8781}" dt="2023-06-26T12:38:13.124" v="2032"/>
          <ac:picMkLst>
            <pc:docMk/>
            <pc:sldMk cId="2413337993" sldId="278"/>
            <ac:picMk id="3" creationId="{CD1883A9-8240-2B34-76AC-A48BE37EA979}"/>
          </ac:picMkLst>
        </pc:picChg>
      </pc:sldChg>
      <pc:sldChg chg="addSp delSp modSp mod modClrScheme chgLayout modNotesTx">
        <pc:chgData name="Berger Osnat" userId="5d010c75-265d-4777-9a69-7a72a44199b2" providerId="ADAL" clId="{8288D1FD-98AF-4AFA-B2FB-25FAD5EA8781}" dt="2023-06-26T12:34:51.535" v="2030" actId="20577"/>
        <pc:sldMkLst>
          <pc:docMk/>
          <pc:sldMk cId="161569534" sldId="279"/>
        </pc:sldMkLst>
        <pc:spChg chg="mod">
          <ac:chgData name="Berger Osnat" userId="5d010c75-265d-4777-9a69-7a72a44199b2" providerId="ADAL" clId="{8288D1FD-98AF-4AFA-B2FB-25FAD5EA8781}" dt="2023-06-26T12:25:12.359" v="1168" actId="26606"/>
          <ac:spMkLst>
            <pc:docMk/>
            <pc:sldMk cId="161569534" sldId="279"/>
            <ac:spMk id="2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2:26:44.084" v="1201" actId="121"/>
          <ac:spMkLst>
            <pc:docMk/>
            <pc:sldMk cId="161569534" sldId="279"/>
            <ac:spMk id="4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2:32:42.486" v="1717" actId="20577"/>
          <ac:spMkLst>
            <pc:docMk/>
            <pc:sldMk cId="161569534" sldId="279"/>
            <ac:spMk id="5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2:25:01.020" v="1165" actId="931"/>
          <ac:spMkLst>
            <pc:docMk/>
            <pc:sldMk cId="161569534" sldId="279"/>
            <ac:spMk id="8" creationId="{00000000-0000-0000-0000-000000000000}"/>
          </ac:spMkLst>
        </pc:spChg>
        <pc:picChg chg="add mod">
          <ac:chgData name="Berger Osnat" userId="5d010c75-265d-4777-9a69-7a72a44199b2" providerId="ADAL" clId="{8288D1FD-98AF-4AFA-B2FB-25FAD5EA8781}" dt="2023-06-26T12:25:45.151" v="1169"/>
          <ac:picMkLst>
            <pc:docMk/>
            <pc:sldMk cId="161569534" sldId="279"/>
            <ac:picMk id="6" creationId="{C7AD9ACD-A8A2-CD9F-101D-3293C368F5D1}"/>
          </ac:picMkLst>
        </pc:picChg>
      </pc:sldChg>
      <pc:sldChg chg="del">
        <pc:chgData name="Berger Osnat" userId="5d010c75-265d-4777-9a69-7a72a44199b2" providerId="ADAL" clId="{8288D1FD-98AF-4AFA-B2FB-25FAD5EA8781}" dt="2023-06-26T12:31:36.787" v="1576" actId="47"/>
        <pc:sldMkLst>
          <pc:docMk/>
          <pc:sldMk cId="2303353" sldId="281"/>
        </pc:sldMkLst>
      </pc:sldChg>
      <pc:sldChg chg="del">
        <pc:chgData name="Berger Osnat" userId="5d010c75-265d-4777-9a69-7a72a44199b2" providerId="ADAL" clId="{8288D1FD-98AF-4AFA-B2FB-25FAD5EA8781}" dt="2023-06-26T13:25:33.901" v="2870" actId="47"/>
        <pc:sldMkLst>
          <pc:docMk/>
          <pc:sldMk cId="2467286389" sldId="303"/>
        </pc:sldMkLst>
      </pc:sldChg>
      <pc:sldChg chg="del">
        <pc:chgData name="Berger Osnat" userId="5d010c75-265d-4777-9a69-7a72a44199b2" providerId="ADAL" clId="{8288D1FD-98AF-4AFA-B2FB-25FAD5EA8781}" dt="2023-06-26T12:35:27.186" v="2031" actId="47"/>
        <pc:sldMkLst>
          <pc:docMk/>
          <pc:sldMk cId="3757206376" sldId="313"/>
        </pc:sldMkLst>
      </pc:sldChg>
      <pc:sldChg chg="addSp delSp modSp mod">
        <pc:chgData name="Berger Osnat" userId="5d010c75-265d-4777-9a69-7a72a44199b2" providerId="ADAL" clId="{8288D1FD-98AF-4AFA-B2FB-25FAD5EA8781}" dt="2023-06-26T13:25:18.709" v="2869" actId="1076"/>
        <pc:sldMkLst>
          <pc:docMk/>
          <pc:sldMk cId="4260197088" sldId="314"/>
        </pc:sldMkLst>
        <pc:spChg chg="add mod">
          <ac:chgData name="Berger Osnat" userId="5d010c75-265d-4777-9a69-7a72a44199b2" providerId="ADAL" clId="{8288D1FD-98AF-4AFA-B2FB-25FAD5EA8781}" dt="2023-06-26T13:16:18.248" v="2576" actId="113"/>
          <ac:spMkLst>
            <pc:docMk/>
            <pc:sldMk cId="4260197088" sldId="314"/>
            <ac:spMk id="2" creationId="{E946755C-A609-D2BE-9826-6C1CDEA265D2}"/>
          </ac:spMkLst>
        </pc:spChg>
        <pc:spChg chg="add mod">
          <ac:chgData name="Berger Osnat" userId="5d010c75-265d-4777-9a69-7a72a44199b2" providerId="ADAL" clId="{8288D1FD-98AF-4AFA-B2FB-25FAD5EA8781}" dt="2023-06-26T13:16:21.312" v="2577" actId="113"/>
          <ac:spMkLst>
            <pc:docMk/>
            <pc:sldMk cId="4260197088" sldId="314"/>
            <ac:spMk id="3" creationId="{5EEF54A3-2BB2-BE01-123E-6A71CFDB8E07}"/>
          </ac:spMkLst>
        </pc:spChg>
        <pc:spChg chg="add mod">
          <ac:chgData name="Berger Osnat" userId="5d010c75-265d-4777-9a69-7a72a44199b2" providerId="ADAL" clId="{8288D1FD-98AF-4AFA-B2FB-25FAD5EA8781}" dt="2023-06-26T13:17:08.998" v="2663" actId="113"/>
          <ac:spMkLst>
            <pc:docMk/>
            <pc:sldMk cId="4260197088" sldId="314"/>
            <ac:spMk id="4" creationId="{6301A848-9887-03FA-D2DC-CA978D43A8D2}"/>
          </ac:spMkLst>
        </pc:spChg>
        <pc:spChg chg="add mod">
          <ac:chgData name="Berger Osnat" userId="5d010c75-265d-4777-9a69-7a72a44199b2" providerId="ADAL" clId="{8288D1FD-98AF-4AFA-B2FB-25FAD5EA8781}" dt="2023-06-26T13:18:00.833" v="2836" actId="113"/>
          <ac:spMkLst>
            <pc:docMk/>
            <pc:sldMk cId="4260197088" sldId="314"/>
            <ac:spMk id="5" creationId="{F8B3581B-920A-7F5C-5426-0CBDE00E3B1A}"/>
          </ac:spMkLst>
        </pc:spChg>
        <pc:spChg chg="mod">
          <ac:chgData name="Berger Osnat" userId="5d010c75-265d-4777-9a69-7a72a44199b2" providerId="ADAL" clId="{8288D1FD-98AF-4AFA-B2FB-25FAD5EA8781}" dt="2023-06-26T13:19:09.254" v="2841" actId="207"/>
          <ac:spMkLst>
            <pc:docMk/>
            <pc:sldMk cId="4260197088" sldId="314"/>
            <ac:spMk id="8" creationId="{0A49E496-416F-6C6A-21E7-55D3D8EE2138}"/>
          </ac:spMkLst>
        </pc:spChg>
        <pc:spChg chg="mod">
          <ac:chgData name="Berger Osnat" userId="5d010c75-265d-4777-9a69-7a72a44199b2" providerId="ADAL" clId="{8288D1FD-98AF-4AFA-B2FB-25FAD5EA8781}" dt="2023-06-26T13:19:09.254" v="2841" actId="207"/>
          <ac:spMkLst>
            <pc:docMk/>
            <pc:sldMk cId="4260197088" sldId="314"/>
            <ac:spMk id="9" creationId="{73410736-C332-6D09-9426-26F6C0672208}"/>
          </ac:spMkLst>
        </pc:spChg>
        <pc:spChg chg="mod">
          <ac:chgData name="Berger Osnat" userId="5d010c75-265d-4777-9a69-7a72a44199b2" providerId="ADAL" clId="{8288D1FD-98AF-4AFA-B2FB-25FAD5EA8781}" dt="2023-06-26T13:19:09.254" v="2841" actId="207"/>
          <ac:spMkLst>
            <pc:docMk/>
            <pc:sldMk cId="4260197088" sldId="314"/>
            <ac:spMk id="10" creationId="{0787A55B-34C3-7347-407B-4931DBC19932}"/>
          </ac:spMkLst>
        </pc:spChg>
        <pc:spChg chg="mod">
          <ac:chgData name="Berger Osnat" userId="5d010c75-265d-4777-9a69-7a72a44199b2" providerId="ADAL" clId="{8288D1FD-98AF-4AFA-B2FB-25FAD5EA8781}" dt="2023-06-26T13:04:28.078" v="2245"/>
          <ac:spMkLst>
            <pc:docMk/>
            <pc:sldMk cId="4260197088" sldId="314"/>
            <ac:spMk id="12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3:22:01.700" v="2849"/>
          <ac:spMkLst>
            <pc:docMk/>
            <pc:sldMk cId="4260197088" sldId="314"/>
            <ac:spMk id="14" creationId="{D4FA83E0-56CD-9C09-B0B1-0A7ED8B2C1BF}"/>
          </ac:spMkLst>
        </pc:spChg>
        <pc:spChg chg="mod">
          <ac:chgData name="Berger Osnat" userId="5d010c75-265d-4777-9a69-7a72a44199b2" providerId="ADAL" clId="{8288D1FD-98AF-4AFA-B2FB-25FAD5EA8781}" dt="2023-06-26T13:22:01.700" v="2849"/>
          <ac:spMkLst>
            <pc:docMk/>
            <pc:sldMk cId="4260197088" sldId="314"/>
            <ac:spMk id="15" creationId="{2B9C8FC0-4EB6-1C06-31E7-704B313B1938}"/>
          </ac:spMkLst>
        </pc:spChg>
        <pc:spChg chg="mod">
          <ac:chgData name="Berger Osnat" userId="5d010c75-265d-4777-9a69-7a72a44199b2" providerId="ADAL" clId="{8288D1FD-98AF-4AFA-B2FB-25FAD5EA8781}" dt="2023-06-26T13:22:01.700" v="2849"/>
          <ac:spMkLst>
            <pc:docMk/>
            <pc:sldMk cId="4260197088" sldId="314"/>
            <ac:spMk id="16" creationId="{89A8C8E7-1C20-3D47-C6F0-CD3DDD018BC7}"/>
          </ac:spMkLst>
        </pc:spChg>
        <pc:spChg chg="add mod">
          <ac:chgData name="Berger Osnat" userId="5d010c75-265d-4777-9a69-7a72a44199b2" providerId="ADAL" clId="{8288D1FD-98AF-4AFA-B2FB-25FAD5EA8781}" dt="2023-06-26T13:24:01.097" v="2864" actId="1076"/>
          <ac:spMkLst>
            <pc:docMk/>
            <pc:sldMk cId="4260197088" sldId="314"/>
            <ac:spMk id="17" creationId="{1C4D1AAE-BE74-80D7-3D04-AFAC70F12D8C}"/>
          </ac:spMkLst>
        </pc:spChg>
        <pc:spChg chg="mod">
          <ac:chgData name="Berger Osnat" userId="5d010c75-265d-4777-9a69-7a72a44199b2" providerId="ADAL" clId="{8288D1FD-98AF-4AFA-B2FB-25FAD5EA8781}" dt="2023-06-26T13:25:13.519" v="2868" actId="207"/>
          <ac:spMkLst>
            <pc:docMk/>
            <pc:sldMk cId="4260197088" sldId="314"/>
            <ac:spMk id="19" creationId="{4AC79902-7109-E187-35C4-268EF591113F}"/>
          </ac:spMkLst>
        </pc:spChg>
        <pc:spChg chg="mod">
          <ac:chgData name="Berger Osnat" userId="5d010c75-265d-4777-9a69-7a72a44199b2" providerId="ADAL" clId="{8288D1FD-98AF-4AFA-B2FB-25FAD5EA8781}" dt="2023-06-26T13:25:13.519" v="2868" actId="207"/>
          <ac:spMkLst>
            <pc:docMk/>
            <pc:sldMk cId="4260197088" sldId="314"/>
            <ac:spMk id="20" creationId="{3979760C-2802-8FFD-3389-EB905C4753E3}"/>
          </ac:spMkLst>
        </pc:spChg>
        <pc:spChg chg="mod">
          <ac:chgData name="Berger Osnat" userId="5d010c75-265d-4777-9a69-7a72a44199b2" providerId="ADAL" clId="{8288D1FD-98AF-4AFA-B2FB-25FAD5EA8781}" dt="2023-06-26T13:25:13.519" v="2868" actId="207"/>
          <ac:spMkLst>
            <pc:docMk/>
            <pc:sldMk cId="4260197088" sldId="314"/>
            <ac:spMk id="21" creationId="{DC0B73A4-B293-7201-4C3E-C1FCCC8D7BE8}"/>
          </ac:spMkLst>
        </pc:spChg>
        <pc:spChg chg="mod">
          <ac:chgData name="Berger Osnat" userId="5d010c75-265d-4777-9a69-7a72a44199b2" providerId="ADAL" clId="{8288D1FD-98AF-4AFA-B2FB-25FAD5EA8781}" dt="2023-06-26T13:09:08.331" v="2358" actId="6549"/>
          <ac:spMkLst>
            <pc:docMk/>
            <pc:sldMk cId="4260197088" sldId="314"/>
            <ac:spMk id="69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3:09:05.198" v="2357" actId="20577"/>
          <ac:spMkLst>
            <pc:docMk/>
            <pc:sldMk cId="4260197088" sldId="314"/>
            <ac:spMk id="83" creationId="{00000000-0000-0000-0000-000000000000}"/>
          </ac:spMkLst>
        </pc:spChg>
        <pc:spChg chg="add del">
          <ac:chgData name="Berger Osnat" userId="5d010c75-265d-4777-9a69-7a72a44199b2" providerId="ADAL" clId="{8288D1FD-98AF-4AFA-B2FB-25FAD5EA8781}" dt="2023-06-26T13:18:52.546" v="2838" actId="478"/>
          <ac:spMkLst>
            <pc:docMk/>
            <pc:sldMk cId="4260197088" sldId="314"/>
            <ac:spMk id="85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3:09:13.906" v="2360" actId="6549"/>
          <ac:spMkLst>
            <pc:docMk/>
            <pc:sldMk cId="4260197088" sldId="314"/>
            <ac:spMk id="87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3:09:11.241" v="2359" actId="6549"/>
          <ac:spMkLst>
            <pc:docMk/>
            <pc:sldMk cId="4260197088" sldId="314"/>
            <ac:spMk id="91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3:21:58.923" v="2848" actId="478"/>
          <ac:spMkLst>
            <pc:docMk/>
            <pc:sldMk cId="4260197088" sldId="314"/>
            <ac:spMk id="94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3:23:15.815" v="2851" actId="478"/>
          <ac:spMkLst>
            <pc:docMk/>
            <pc:sldMk cId="4260197088" sldId="314"/>
            <ac:spMk id="106" creationId="{00000000-0000-0000-0000-000000000000}"/>
          </ac:spMkLst>
        </pc:spChg>
        <pc:grpChg chg="add mod">
          <ac:chgData name="Berger Osnat" userId="5d010c75-265d-4777-9a69-7a72a44199b2" providerId="ADAL" clId="{8288D1FD-98AF-4AFA-B2FB-25FAD5EA8781}" dt="2023-06-26T13:19:24.475" v="2847" actId="1037"/>
          <ac:grpSpMkLst>
            <pc:docMk/>
            <pc:sldMk cId="4260197088" sldId="314"/>
            <ac:grpSpMk id="7" creationId="{E874BF68-1683-AB01-BAB2-742498891770}"/>
          </ac:grpSpMkLst>
        </pc:grpChg>
        <pc:grpChg chg="add mod">
          <ac:chgData name="Berger Osnat" userId="5d010c75-265d-4777-9a69-7a72a44199b2" providerId="ADAL" clId="{8288D1FD-98AF-4AFA-B2FB-25FAD5EA8781}" dt="2023-06-26T13:22:08.524" v="2850" actId="1076"/>
          <ac:grpSpMkLst>
            <pc:docMk/>
            <pc:sldMk cId="4260197088" sldId="314"/>
            <ac:grpSpMk id="11" creationId="{BE11FFB4-2D17-B75A-D8B3-3346F2310378}"/>
          </ac:grpSpMkLst>
        </pc:grpChg>
        <pc:grpChg chg="add mod">
          <ac:chgData name="Berger Osnat" userId="5d010c75-265d-4777-9a69-7a72a44199b2" providerId="ADAL" clId="{8288D1FD-98AF-4AFA-B2FB-25FAD5EA8781}" dt="2023-06-26T13:25:18.709" v="2869" actId="1076"/>
          <ac:grpSpMkLst>
            <pc:docMk/>
            <pc:sldMk cId="4260197088" sldId="314"/>
            <ac:grpSpMk id="18" creationId="{725DDD1C-FBB1-A4B0-4A71-D3F673160E7A}"/>
          </ac:grpSpMkLst>
        </pc:grpChg>
        <pc:grpChg chg="mod">
          <ac:chgData name="Berger Osnat" userId="5d010c75-265d-4777-9a69-7a72a44199b2" providerId="ADAL" clId="{8288D1FD-98AF-4AFA-B2FB-25FAD5EA8781}" dt="2023-06-26T13:19:12.624" v="2843" actId="1076"/>
          <ac:grpSpMkLst>
            <pc:docMk/>
            <pc:sldMk cId="4260197088" sldId="314"/>
            <ac:grpSpMk id="82" creationId="{00000000-0000-0000-0000-000000000000}"/>
          </ac:grpSpMkLst>
        </pc:grpChg>
        <pc:grpChg chg="mod">
          <ac:chgData name="Berger Osnat" userId="5d010c75-265d-4777-9a69-7a72a44199b2" providerId="ADAL" clId="{8288D1FD-98AF-4AFA-B2FB-25FAD5EA8781}" dt="2023-06-26T13:23:44.678" v="2860" actId="1076"/>
          <ac:grpSpMkLst>
            <pc:docMk/>
            <pc:sldMk cId="4260197088" sldId="314"/>
            <ac:grpSpMk id="90" creationId="{00000000-0000-0000-0000-000000000000}"/>
          </ac:grpSpMkLst>
        </pc:grpChg>
        <pc:grpChg chg="del">
          <ac:chgData name="Berger Osnat" userId="5d010c75-265d-4777-9a69-7a72a44199b2" providerId="ADAL" clId="{8288D1FD-98AF-4AFA-B2FB-25FAD5EA8781}" dt="2023-06-26T13:18:55.745" v="2839" actId="478"/>
          <ac:grpSpMkLst>
            <pc:docMk/>
            <pc:sldMk cId="4260197088" sldId="314"/>
            <ac:grpSpMk id="95" creationId="{00000000-0000-0000-0000-000000000000}"/>
          </ac:grpSpMkLst>
        </pc:grpChg>
        <pc:grpChg chg="del">
          <ac:chgData name="Berger Osnat" userId="5d010c75-265d-4777-9a69-7a72a44199b2" providerId="ADAL" clId="{8288D1FD-98AF-4AFA-B2FB-25FAD5EA8781}" dt="2023-06-26T13:24:55.020" v="2865" actId="478"/>
          <ac:grpSpMkLst>
            <pc:docMk/>
            <pc:sldMk cId="4260197088" sldId="314"/>
            <ac:grpSpMk id="98" creationId="{00000000-0000-0000-0000-000000000000}"/>
          </ac:grpSpMkLst>
        </pc:grpChg>
      </pc:sldChg>
      <pc:sldChg chg="addSp delSp modSp mod modNotesTx">
        <pc:chgData name="Berger Osnat" userId="5d010c75-265d-4777-9a69-7a72a44199b2" providerId="ADAL" clId="{8288D1FD-98AF-4AFA-B2FB-25FAD5EA8781}" dt="2023-06-26T12:31:29.752" v="1575" actId="20577"/>
        <pc:sldMkLst>
          <pc:docMk/>
          <pc:sldMk cId="908375230" sldId="319"/>
        </pc:sldMkLst>
        <pc:spChg chg="mod">
          <ac:chgData name="Berger Osnat" userId="5d010c75-265d-4777-9a69-7a72a44199b2" providerId="ADAL" clId="{8288D1FD-98AF-4AFA-B2FB-25FAD5EA8781}" dt="2023-06-26T12:09:20.657" v="413" actId="2711"/>
          <ac:spMkLst>
            <pc:docMk/>
            <pc:sldMk cId="908375230" sldId="319"/>
            <ac:spMk id="2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1:57:11.140" v="43" actId="1076"/>
          <ac:spMkLst>
            <pc:docMk/>
            <pc:sldMk cId="908375230" sldId="319"/>
            <ac:spMk id="4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1:59:16.565" v="88" actId="20577"/>
          <ac:spMkLst>
            <pc:docMk/>
            <pc:sldMk cId="908375230" sldId="319"/>
            <ac:spMk id="5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2:00:38.029" v="166" actId="1035"/>
          <ac:spMkLst>
            <pc:docMk/>
            <pc:sldMk cId="908375230" sldId="319"/>
            <ac:spMk id="14" creationId="{3F285205-5804-8F38-BFC0-CD50E97F76E5}"/>
          </ac:spMkLst>
        </pc:spChg>
        <pc:spChg chg="add mod">
          <ac:chgData name="Berger Osnat" userId="5d010c75-265d-4777-9a69-7a72a44199b2" providerId="ADAL" clId="{8288D1FD-98AF-4AFA-B2FB-25FAD5EA8781}" dt="2023-06-26T12:01:00.341" v="174" actId="20577"/>
          <ac:spMkLst>
            <pc:docMk/>
            <pc:sldMk cId="908375230" sldId="319"/>
            <ac:spMk id="15" creationId="{2374FFA3-94F1-6D76-F108-945BA98B8589}"/>
          </ac:spMkLst>
        </pc:spChg>
        <pc:spChg chg="add mod">
          <ac:chgData name="Berger Osnat" userId="5d010c75-265d-4777-9a69-7a72a44199b2" providerId="ADAL" clId="{8288D1FD-98AF-4AFA-B2FB-25FAD5EA8781}" dt="2023-06-26T12:01:20.568" v="259" actId="1037"/>
          <ac:spMkLst>
            <pc:docMk/>
            <pc:sldMk cId="908375230" sldId="319"/>
            <ac:spMk id="16" creationId="{59BC92DA-B631-337A-956B-BF590A25FAE1}"/>
          </ac:spMkLst>
        </pc:spChg>
        <pc:spChg chg="add mod">
          <ac:chgData name="Berger Osnat" userId="5d010c75-265d-4777-9a69-7a72a44199b2" providerId="ADAL" clId="{8288D1FD-98AF-4AFA-B2FB-25FAD5EA8781}" dt="2023-06-26T12:06:15.500" v="303" actId="207"/>
          <ac:spMkLst>
            <pc:docMk/>
            <pc:sldMk cId="908375230" sldId="319"/>
            <ac:spMk id="17" creationId="{885A3BBE-EEE8-D9DE-2DE9-EC06CDC63A73}"/>
          </ac:spMkLst>
        </pc:spChg>
        <pc:spChg chg="add del mod">
          <ac:chgData name="Berger Osnat" userId="5d010c75-265d-4777-9a69-7a72a44199b2" providerId="ADAL" clId="{8288D1FD-98AF-4AFA-B2FB-25FAD5EA8781}" dt="2023-06-26T12:07:42.856" v="357" actId="478"/>
          <ac:spMkLst>
            <pc:docMk/>
            <pc:sldMk cId="908375230" sldId="319"/>
            <ac:spMk id="18" creationId="{9B1AF083-B417-32B9-43FA-D30D8A95F56D}"/>
          </ac:spMkLst>
        </pc:spChg>
        <pc:spChg chg="add mod">
          <ac:chgData name="Berger Osnat" userId="5d010c75-265d-4777-9a69-7a72a44199b2" providerId="ADAL" clId="{8288D1FD-98AF-4AFA-B2FB-25FAD5EA8781}" dt="2023-06-26T12:06:27.593" v="308" actId="1036"/>
          <ac:spMkLst>
            <pc:docMk/>
            <pc:sldMk cId="908375230" sldId="319"/>
            <ac:spMk id="25" creationId="{8AD79C94-3719-6D4A-990D-790785D09787}"/>
          </ac:spMkLst>
        </pc:spChg>
        <pc:spChg chg="add mod">
          <ac:chgData name="Berger Osnat" userId="5d010c75-265d-4777-9a69-7a72a44199b2" providerId="ADAL" clId="{8288D1FD-98AF-4AFA-B2FB-25FAD5EA8781}" dt="2023-06-26T12:07:06.979" v="326" actId="20577"/>
          <ac:spMkLst>
            <pc:docMk/>
            <pc:sldMk cId="908375230" sldId="319"/>
            <ac:spMk id="26" creationId="{55FE06E4-EA26-7145-EC12-584EE02EDA4F}"/>
          </ac:spMkLst>
        </pc:spChg>
        <pc:spChg chg="add mod">
          <ac:chgData name="Berger Osnat" userId="5d010c75-265d-4777-9a69-7a72a44199b2" providerId="ADAL" clId="{8288D1FD-98AF-4AFA-B2FB-25FAD5EA8781}" dt="2023-06-26T12:08:01.440" v="360" actId="1076"/>
          <ac:spMkLst>
            <pc:docMk/>
            <pc:sldMk cId="908375230" sldId="319"/>
            <ac:spMk id="27" creationId="{47E62C46-5C03-530B-B703-4B7A6C164AF3}"/>
          </ac:spMkLst>
        </pc:spChg>
        <pc:spChg chg="add mod">
          <ac:chgData name="Berger Osnat" userId="5d010c75-265d-4777-9a69-7a72a44199b2" providerId="ADAL" clId="{8288D1FD-98AF-4AFA-B2FB-25FAD5EA8781}" dt="2023-06-26T12:08:01.440" v="360" actId="1076"/>
          <ac:spMkLst>
            <pc:docMk/>
            <pc:sldMk cId="908375230" sldId="319"/>
            <ac:spMk id="28" creationId="{6FD387BD-6313-E9D1-90C6-503E6D416BA5}"/>
          </ac:spMkLst>
        </pc:spChg>
        <pc:spChg chg="add mod">
          <ac:chgData name="Berger Osnat" userId="5d010c75-265d-4777-9a69-7a72a44199b2" providerId="ADAL" clId="{8288D1FD-98AF-4AFA-B2FB-25FAD5EA8781}" dt="2023-06-26T12:08:01.440" v="360" actId="1076"/>
          <ac:spMkLst>
            <pc:docMk/>
            <pc:sldMk cId="908375230" sldId="319"/>
            <ac:spMk id="29" creationId="{BB98E730-3AA1-0BCB-3454-A80224F4A477}"/>
          </ac:spMkLst>
        </pc:spChg>
        <pc:spChg chg="add mod">
          <ac:chgData name="Berger Osnat" userId="5d010c75-265d-4777-9a69-7a72a44199b2" providerId="ADAL" clId="{8288D1FD-98AF-4AFA-B2FB-25FAD5EA8781}" dt="2023-06-26T12:08:13.426" v="361" actId="207"/>
          <ac:spMkLst>
            <pc:docMk/>
            <pc:sldMk cId="908375230" sldId="319"/>
            <ac:spMk id="30" creationId="{AC4B50A6-B2FD-566B-AF54-0BFEE5BC0222}"/>
          </ac:spMkLst>
        </pc:spChg>
        <pc:spChg chg="add mod">
          <ac:chgData name="Berger Osnat" userId="5d010c75-265d-4777-9a69-7a72a44199b2" providerId="ADAL" clId="{8288D1FD-98AF-4AFA-B2FB-25FAD5EA8781}" dt="2023-06-26T12:13:03.813" v="492" actId="1038"/>
          <ac:spMkLst>
            <pc:docMk/>
            <pc:sldMk cId="908375230" sldId="319"/>
            <ac:spMk id="31" creationId="{7BE5F964-38B8-4318-02E4-2F3C17F88A79}"/>
          </ac:spMkLst>
        </pc:spChg>
        <pc:spChg chg="mod">
          <ac:chgData name="Berger Osnat" userId="5d010c75-265d-4777-9a69-7a72a44199b2" providerId="ADAL" clId="{8288D1FD-98AF-4AFA-B2FB-25FAD5EA8781}" dt="2023-06-26T11:56:30.754" v="30" actId="1076"/>
          <ac:spMkLst>
            <pc:docMk/>
            <pc:sldMk cId="908375230" sldId="319"/>
            <ac:spMk id="41" creationId="{00000000-0000-0000-0000-000000000000}"/>
          </ac:spMkLst>
        </pc:spChg>
        <pc:spChg chg="mod">
          <ac:chgData name="Berger Osnat" userId="5d010c75-265d-4777-9a69-7a72a44199b2" providerId="ADAL" clId="{8288D1FD-98AF-4AFA-B2FB-25FAD5EA8781}" dt="2023-06-26T12:05:55.373" v="302" actId="207"/>
          <ac:spMkLst>
            <pc:docMk/>
            <pc:sldMk cId="908375230" sldId="319"/>
            <ac:spMk id="54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1:56:45.215" v="34" actId="478"/>
          <ac:spMkLst>
            <pc:docMk/>
            <pc:sldMk cId="908375230" sldId="319"/>
            <ac:spMk id="55" creationId="{00000000-0000-0000-0000-000000000000}"/>
          </ac:spMkLst>
        </pc:spChg>
        <pc:spChg chg="del mod">
          <ac:chgData name="Berger Osnat" userId="5d010c75-265d-4777-9a69-7a72a44199b2" providerId="ADAL" clId="{8288D1FD-98AF-4AFA-B2FB-25FAD5EA8781}" dt="2023-06-26T12:07:44.493" v="358" actId="478"/>
          <ac:spMkLst>
            <pc:docMk/>
            <pc:sldMk cId="908375230" sldId="319"/>
            <ac:spMk id="58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1:56:47.545" v="35" actId="478"/>
          <ac:spMkLst>
            <pc:docMk/>
            <pc:sldMk cId="908375230" sldId="319"/>
            <ac:spMk id="60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1:56:55.534" v="37" actId="478"/>
          <ac:spMkLst>
            <pc:docMk/>
            <pc:sldMk cId="908375230" sldId="319"/>
            <ac:spMk id="82" creationId="{00000000-0000-0000-0000-000000000000}"/>
          </ac:spMkLst>
        </pc:spChg>
        <pc:grpChg chg="del">
          <ac:chgData name="Berger Osnat" userId="5d010c75-265d-4777-9a69-7a72a44199b2" providerId="ADAL" clId="{8288D1FD-98AF-4AFA-B2FB-25FAD5EA8781}" dt="2023-06-26T11:58:28.649" v="62" actId="478"/>
          <ac:grpSpMkLst>
            <pc:docMk/>
            <pc:sldMk cId="908375230" sldId="319"/>
            <ac:grpSpMk id="8" creationId="{00000000-0000-0000-0000-000000000000}"/>
          </ac:grpSpMkLst>
        </pc:grpChg>
        <pc:grpChg chg="del">
          <ac:chgData name="Berger Osnat" userId="5d010c75-265d-4777-9a69-7a72a44199b2" providerId="ADAL" clId="{8288D1FD-98AF-4AFA-B2FB-25FAD5EA8781}" dt="2023-06-26T11:58:52.910" v="82" actId="478"/>
          <ac:grpSpMkLst>
            <pc:docMk/>
            <pc:sldMk cId="908375230" sldId="319"/>
            <ac:grpSpMk id="64" creationId="{00000000-0000-0000-0000-000000000000}"/>
          </ac:grpSpMkLst>
        </pc:grpChg>
        <pc:grpChg chg="del">
          <ac:chgData name="Berger Osnat" userId="5d010c75-265d-4777-9a69-7a72a44199b2" providerId="ADAL" clId="{8288D1FD-98AF-4AFA-B2FB-25FAD5EA8781}" dt="2023-06-26T11:58:47.911" v="80" actId="478"/>
          <ac:grpSpMkLst>
            <pc:docMk/>
            <pc:sldMk cId="908375230" sldId="319"/>
            <ac:grpSpMk id="68" creationId="{00000000-0000-0000-0000-000000000000}"/>
          </ac:grpSpMkLst>
        </pc:grpChg>
        <pc:grpChg chg="del">
          <ac:chgData name="Berger Osnat" userId="5d010c75-265d-4777-9a69-7a72a44199b2" providerId="ADAL" clId="{8288D1FD-98AF-4AFA-B2FB-25FAD5EA8781}" dt="2023-06-26T11:58:50.202" v="81" actId="478"/>
          <ac:grpSpMkLst>
            <pc:docMk/>
            <pc:sldMk cId="908375230" sldId="319"/>
            <ac:grpSpMk id="78" creationId="{00000000-0000-0000-0000-000000000000}"/>
          </ac:grpSpMkLst>
        </pc:grpChg>
        <pc:grpChg chg="del">
          <ac:chgData name="Berger Osnat" userId="5d010c75-265d-4777-9a69-7a72a44199b2" providerId="ADAL" clId="{8288D1FD-98AF-4AFA-B2FB-25FAD5EA8781}" dt="2023-06-26T11:56:59.271" v="38" actId="478"/>
          <ac:grpSpMkLst>
            <pc:docMk/>
            <pc:sldMk cId="908375230" sldId="319"/>
            <ac:grpSpMk id="83" creationId="{00000000-0000-0000-0000-000000000000}"/>
          </ac:grpSpMkLst>
        </pc:grpChg>
        <pc:grpChg chg="del">
          <ac:chgData name="Berger Osnat" userId="5d010c75-265d-4777-9a69-7a72a44199b2" providerId="ADAL" clId="{8288D1FD-98AF-4AFA-B2FB-25FAD5EA8781}" dt="2023-06-26T11:57:19.983" v="44" actId="478"/>
          <ac:grpSpMkLst>
            <pc:docMk/>
            <pc:sldMk cId="908375230" sldId="319"/>
            <ac:grpSpMk id="94" creationId="{00000000-0000-0000-0000-000000000000}"/>
          </ac:grpSpMkLst>
        </pc:grpChg>
        <pc:cxnChg chg="add mod">
          <ac:chgData name="Berger Osnat" userId="5d010c75-265d-4777-9a69-7a72a44199b2" providerId="ADAL" clId="{8288D1FD-98AF-4AFA-B2FB-25FAD5EA8781}" dt="2023-06-26T11:58:18.192" v="60" actId="14100"/>
          <ac:cxnSpMkLst>
            <pc:docMk/>
            <pc:sldMk cId="908375230" sldId="319"/>
            <ac:cxnSpMk id="6" creationId="{6853E801-31BD-8FC6-0D2C-1540E8875361}"/>
          </ac:cxnSpMkLst>
        </pc:cxnChg>
        <pc:cxnChg chg="add del mod">
          <ac:chgData name="Berger Osnat" userId="5d010c75-265d-4777-9a69-7a72a44199b2" providerId="ADAL" clId="{8288D1FD-98AF-4AFA-B2FB-25FAD5EA8781}" dt="2023-06-26T12:04:14.051" v="292" actId="478"/>
          <ac:cxnSpMkLst>
            <pc:docMk/>
            <pc:sldMk cId="908375230" sldId="319"/>
            <ac:cxnSpMk id="19" creationId="{CFB6EB26-0230-91B4-A81A-D3AE5F72932C}"/>
          </ac:cxnSpMkLst>
        </pc:cxnChg>
        <pc:cxnChg chg="mod">
          <ac:chgData name="Berger Osnat" userId="5d010c75-265d-4777-9a69-7a72a44199b2" providerId="ADAL" clId="{8288D1FD-98AF-4AFA-B2FB-25FAD5EA8781}" dt="2023-06-26T11:58:23.867" v="61" actId="14100"/>
          <ac:cxnSpMkLst>
            <pc:docMk/>
            <pc:sldMk cId="908375230" sldId="319"/>
            <ac:cxnSpMk id="74" creationId="{00000000-0000-0000-0000-000000000000}"/>
          </ac:cxnSpMkLst>
        </pc:cxnChg>
        <pc:cxnChg chg="del mod">
          <ac:chgData name="Berger Osnat" userId="5d010c75-265d-4777-9a69-7a72a44199b2" providerId="ADAL" clId="{8288D1FD-98AF-4AFA-B2FB-25FAD5EA8781}" dt="2023-06-26T11:57:43.257" v="49" actId="478"/>
          <ac:cxnSpMkLst>
            <pc:docMk/>
            <pc:sldMk cId="908375230" sldId="319"/>
            <ac:cxnSpMk id="84" creationId="{00000000-0000-0000-0000-000000000000}"/>
          </ac:cxnSpMkLst>
        </pc:cxnChg>
        <pc:cxnChg chg="del mod">
          <ac:chgData name="Berger Osnat" userId="5d010c75-265d-4777-9a69-7a72a44199b2" providerId="ADAL" clId="{8288D1FD-98AF-4AFA-B2FB-25FAD5EA8781}" dt="2023-06-26T11:57:34.600" v="46" actId="478"/>
          <ac:cxnSpMkLst>
            <pc:docMk/>
            <pc:sldMk cId="908375230" sldId="319"/>
            <ac:cxnSpMk id="100" creationId="{00000000-0000-0000-0000-000000000000}"/>
          </ac:cxnSpMkLst>
        </pc:cxnChg>
      </pc:sldChg>
      <pc:sldChg chg="addSp delSp modSp mod modNotesTx">
        <pc:chgData name="Berger Osnat" userId="5d010c75-265d-4777-9a69-7a72a44199b2" providerId="ADAL" clId="{8288D1FD-98AF-4AFA-B2FB-25FAD5EA8781}" dt="2023-06-27T09:41:46.961" v="5741" actId="20577"/>
        <pc:sldMkLst>
          <pc:docMk/>
          <pc:sldMk cId="2775467314" sldId="332"/>
        </pc:sldMkLst>
        <pc:spChg chg="mod">
          <ac:chgData name="Berger Osnat" userId="5d010c75-265d-4777-9a69-7a72a44199b2" providerId="ADAL" clId="{8288D1FD-98AF-4AFA-B2FB-25FAD5EA8781}" dt="2023-06-26T13:33:31.181" v="3050" actId="2711"/>
          <ac:spMkLst>
            <pc:docMk/>
            <pc:sldMk cId="2775467314" sldId="332"/>
            <ac:spMk id="2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8:26.985" v="3719" actId="1036"/>
          <ac:spMkLst>
            <pc:docMk/>
            <pc:sldMk cId="2775467314" sldId="332"/>
            <ac:spMk id="4" creationId="{E5402C88-F704-6F7D-2508-745EEAC1E09A}"/>
          </ac:spMkLst>
        </pc:spChg>
        <pc:spChg chg="del">
          <ac:chgData name="Berger Osnat" userId="5d010c75-265d-4777-9a69-7a72a44199b2" providerId="ADAL" clId="{8288D1FD-98AF-4AFA-B2FB-25FAD5EA8781}" dt="2023-06-26T13:34:28.560" v="3065" actId="478"/>
          <ac:spMkLst>
            <pc:docMk/>
            <pc:sldMk cId="2775467314" sldId="332"/>
            <ac:spMk id="5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5:10.027" v="3585" actId="12788"/>
          <ac:spMkLst>
            <pc:docMk/>
            <pc:sldMk cId="2775467314" sldId="332"/>
            <ac:spMk id="5" creationId="{802D83B3-3EA0-0D0D-9984-E904574B42E6}"/>
          </ac:spMkLst>
        </pc:spChg>
        <pc:spChg chg="mod">
          <ac:chgData name="Berger Osnat" userId="5d010c75-265d-4777-9a69-7a72a44199b2" providerId="ADAL" clId="{8288D1FD-98AF-4AFA-B2FB-25FAD5EA8781}" dt="2023-06-26T15:05:51.595" v="3591" actId="12788"/>
          <ac:spMkLst>
            <pc:docMk/>
            <pc:sldMk cId="2775467314" sldId="332"/>
            <ac:spMk id="6" creationId="{00000000-0000-0000-0000-000000000000}"/>
          </ac:spMkLst>
        </pc:spChg>
        <pc:spChg chg="add del mod">
          <ac:chgData name="Berger Osnat" userId="5d010c75-265d-4777-9a69-7a72a44199b2" providerId="ADAL" clId="{8288D1FD-98AF-4AFA-B2FB-25FAD5EA8781}" dt="2023-06-26T13:33:50.324" v="3055" actId="478"/>
          <ac:spMkLst>
            <pc:docMk/>
            <pc:sldMk cId="2775467314" sldId="332"/>
            <ac:spMk id="7" creationId="{50EF2376-F227-C828-CD79-90DF4BCDE5A2}"/>
          </ac:spMkLst>
        </pc:spChg>
        <pc:spChg chg="add mod">
          <ac:chgData name="Berger Osnat" userId="5d010c75-265d-4777-9a69-7a72a44199b2" providerId="ADAL" clId="{8288D1FD-98AF-4AFA-B2FB-25FAD5EA8781}" dt="2023-06-26T15:05:25.171" v="3587" actId="12788"/>
          <ac:spMkLst>
            <pc:docMk/>
            <pc:sldMk cId="2775467314" sldId="332"/>
            <ac:spMk id="7" creationId="{72B3B0DC-6A99-6393-CC7E-68E1DAC23D7A}"/>
          </ac:spMkLst>
        </pc:spChg>
        <pc:spChg chg="add mod">
          <ac:chgData name="Berger Osnat" userId="5d010c75-265d-4777-9a69-7a72a44199b2" providerId="ADAL" clId="{8288D1FD-98AF-4AFA-B2FB-25FAD5EA8781}" dt="2023-06-26T15:05:40.770" v="3589" actId="12788"/>
          <ac:spMkLst>
            <pc:docMk/>
            <pc:sldMk cId="2775467314" sldId="332"/>
            <ac:spMk id="8" creationId="{3903AE8F-DA70-9E79-F131-4E594710DC52}"/>
          </ac:spMkLst>
        </pc:spChg>
        <pc:spChg chg="add del mod">
          <ac:chgData name="Berger Osnat" userId="5d010c75-265d-4777-9a69-7a72a44199b2" providerId="ADAL" clId="{8288D1FD-98AF-4AFA-B2FB-25FAD5EA8781}" dt="2023-06-26T14:57:32.410" v="3283" actId="478"/>
          <ac:spMkLst>
            <pc:docMk/>
            <pc:sldMk cId="2775467314" sldId="332"/>
            <ac:spMk id="9" creationId="{794BBEAB-23A5-5B89-BA8A-3B2128C16660}"/>
          </ac:spMkLst>
        </pc:spChg>
        <pc:spChg chg="add mod">
          <ac:chgData name="Berger Osnat" userId="5d010c75-265d-4777-9a69-7a72a44199b2" providerId="ADAL" clId="{8288D1FD-98AF-4AFA-B2FB-25FAD5EA8781}" dt="2023-06-27T09:41:31.835" v="5740" actId="1036"/>
          <ac:spMkLst>
            <pc:docMk/>
            <pc:sldMk cId="2775467314" sldId="332"/>
            <ac:spMk id="10" creationId="{10EC1F95-56E6-8A93-3B2D-EEB048481736}"/>
          </ac:spMkLst>
        </pc:spChg>
        <pc:spChg chg="add mod">
          <ac:chgData name="Berger Osnat" userId="5d010c75-265d-4777-9a69-7a72a44199b2" providerId="ADAL" clId="{8288D1FD-98AF-4AFA-B2FB-25FAD5EA8781}" dt="2023-06-27T09:41:27.928" v="5738" actId="1036"/>
          <ac:spMkLst>
            <pc:docMk/>
            <pc:sldMk cId="2775467314" sldId="332"/>
            <ac:spMk id="11" creationId="{1FF14BF6-B660-73CE-94B9-34843D45FC67}"/>
          </ac:spMkLst>
        </pc:spChg>
        <pc:spChg chg="add mod">
          <ac:chgData name="Berger Osnat" userId="5d010c75-265d-4777-9a69-7a72a44199b2" providerId="ADAL" clId="{8288D1FD-98AF-4AFA-B2FB-25FAD5EA8781}" dt="2023-06-26T15:05:40.770" v="3589" actId="12788"/>
          <ac:spMkLst>
            <pc:docMk/>
            <pc:sldMk cId="2775467314" sldId="332"/>
            <ac:spMk id="12" creationId="{DC2C8DE3-F837-788F-2C8B-0FFA5FAEAA61}"/>
          </ac:spMkLst>
        </pc:spChg>
        <pc:spChg chg="del">
          <ac:chgData name="Berger Osnat" userId="5d010c75-265d-4777-9a69-7a72a44199b2" providerId="ADAL" clId="{8288D1FD-98AF-4AFA-B2FB-25FAD5EA8781}" dt="2023-06-26T13:34:28.560" v="3065" actId="478"/>
          <ac:spMkLst>
            <pc:docMk/>
            <pc:sldMk cId="2775467314" sldId="332"/>
            <ac:spMk id="13" creationId="{00000000-0000-0000-0000-000000000000}"/>
          </ac:spMkLst>
        </pc:spChg>
        <pc:spChg chg="add del mod">
          <ac:chgData name="Berger Osnat" userId="5d010c75-265d-4777-9a69-7a72a44199b2" providerId="ADAL" clId="{8288D1FD-98AF-4AFA-B2FB-25FAD5EA8781}" dt="2023-06-26T14:58:34.664" v="3348" actId="478"/>
          <ac:spMkLst>
            <pc:docMk/>
            <pc:sldMk cId="2775467314" sldId="332"/>
            <ac:spMk id="13" creationId="{946E0934-27D6-0CF8-8014-721897B8B751}"/>
          </ac:spMkLst>
        </pc:spChg>
        <pc:spChg chg="del">
          <ac:chgData name="Berger Osnat" userId="5d010c75-265d-4777-9a69-7a72a44199b2" providerId="ADAL" clId="{8288D1FD-98AF-4AFA-B2FB-25FAD5EA8781}" dt="2023-06-26T13:34:28.560" v="3065" actId="478"/>
          <ac:spMkLst>
            <pc:docMk/>
            <pc:sldMk cId="2775467314" sldId="332"/>
            <ac:spMk id="14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6:53.829" v="3626" actId="1036"/>
          <ac:spMkLst>
            <pc:docMk/>
            <pc:sldMk cId="2775467314" sldId="332"/>
            <ac:spMk id="14" creationId="{ADDE3827-F3CE-35D7-D217-0474D7963956}"/>
          </ac:spMkLst>
        </pc:spChg>
        <pc:spChg chg="mod">
          <ac:chgData name="Berger Osnat" userId="5d010c75-265d-4777-9a69-7a72a44199b2" providerId="ADAL" clId="{8288D1FD-98AF-4AFA-B2FB-25FAD5EA8781}" dt="2023-06-26T15:05:10.027" v="3585" actId="12788"/>
          <ac:spMkLst>
            <pc:docMk/>
            <pc:sldMk cId="2775467314" sldId="332"/>
            <ac:spMk id="15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6:46.974" v="3621" actId="1036"/>
          <ac:spMkLst>
            <pc:docMk/>
            <pc:sldMk cId="2775467314" sldId="332"/>
            <ac:spMk id="16" creationId="{8B3B8F1E-F633-345F-632A-B86A6EBADCF6}"/>
          </ac:spMkLst>
        </pc:spChg>
        <pc:spChg chg="add mod">
          <ac:chgData name="Berger Osnat" userId="5d010c75-265d-4777-9a69-7a72a44199b2" providerId="ADAL" clId="{8288D1FD-98AF-4AFA-B2FB-25FAD5EA8781}" dt="2023-06-27T09:41:07.935" v="5736" actId="1035"/>
          <ac:spMkLst>
            <pc:docMk/>
            <pc:sldMk cId="2775467314" sldId="332"/>
            <ac:spMk id="17" creationId="{4DC502DF-AD30-B248-C4BE-E556B849225D}"/>
          </ac:spMkLst>
        </pc:spChg>
        <pc:spChg chg="add del mod">
          <ac:chgData name="Berger Osnat" userId="5d010c75-265d-4777-9a69-7a72a44199b2" providerId="ADAL" clId="{8288D1FD-98AF-4AFA-B2FB-25FAD5EA8781}" dt="2023-06-26T14:59:07.512" v="3419" actId="478"/>
          <ac:spMkLst>
            <pc:docMk/>
            <pc:sldMk cId="2775467314" sldId="332"/>
            <ac:spMk id="18" creationId="{8CDF113D-5072-0E4D-B7BF-3523FA28DE1C}"/>
          </ac:spMkLst>
        </pc:spChg>
        <pc:spChg chg="add mod">
          <ac:chgData name="Berger Osnat" userId="5d010c75-265d-4777-9a69-7a72a44199b2" providerId="ADAL" clId="{8288D1FD-98AF-4AFA-B2FB-25FAD5EA8781}" dt="2023-06-26T15:07:17.598" v="3645" actId="1036"/>
          <ac:spMkLst>
            <pc:docMk/>
            <pc:sldMk cId="2775467314" sldId="332"/>
            <ac:spMk id="19" creationId="{E18338D9-C053-7968-1E26-9599F960DB65}"/>
          </ac:spMkLst>
        </pc:spChg>
        <pc:spChg chg="add del mod">
          <ac:chgData name="Berger Osnat" userId="5d010c75-265d-4777-9a69-7a72a44199b2" providerId="ADAL" clId="{8288D1FD-98AF-4AFA-B2FB-25FAD5EA8781}" dt="2023-06-26T13:33:55.433" v="3056" actId="478"/>
          <ac:spMkLst>
            <pc:docMk/>
            <pc:sldMk cId="2775467314" sldId="332"/>
            <ac:spMk id="20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14:37.110" v="4023" actId="1037"/>
          <ac:spMkLst>
            <pc:docMk/>
            <pc:sldMk cId="2775467314" sldId="332"/>
            <ac:spMk id="20" creationId="{F40BB4A0-A22F-4D47-922D-1FB87A983E57}"/>
          </ac:spMkLst>
        </pc:spChg>
        <pc:spChg chg="mod">
          <ac:chgData name="Berger Osnat" userId="5d010c75-265d-4777-9a69-7a72a44199b2" providerId="ADAL" clId="{8288D1FD-98AF-4AFA-B2FB-25FAD5EA8781}" dt="2023-06-26T15:05:25.171" v="3587" actId="12788"/>
          <ac:spMkLst>
            <pc:docMk/>
            <pc:sldMk cId="2775467314" sldId="332"/>
            <ac:spMk id="21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3:34:28.560" v="3065" actId="478"/>
          <ac:spMkLst>
            <pc:docMk/>
            <pc:sldMk cId="2775467314" sldId="332"/>
            <ac:spMk id="22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7:36.300" v="3658" actId="1036"/>
          <ac:spMkLst>
            <pc:docMk/>
            <pc:sldMk cId="2775467314" sldId="332"/>
            <ac:spMk id="22" creationId="{004EBD4C-DFEA-9DE6-42CF-92B933D13F01}"/>
          </ac:spMkLst>
        </pc:spChg>
        <pc:spChg chg="del">
          <ac:chgData name="Berger Osnat" userId="5d010c75-265d-4777-9a69-7a72a44199b2" providerId="ADAL" clId="{8288D1FD-98AF-4AFA-B2FB-25FAD5EA8781}" dt="2023-06-26T13:34:28.560" v="3065" actId="478"/>
          <ac:spMkLst>
            <pc:docMk/>
            <pc:sldMk cId="2775467314" sldId="332"/>
            <ac:spMk id="23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5:51.595" v="3591" actId="12788"/>
          <ac:spMkLst>
            <pc:docMk/>
            <pc:sldMk cId="2775467314" sldId="332"/>
            <ac:spMk id="23" creationId="{656C63CD-BEDD-EDFE-E405-34EC3B554720}"/>
          </ac:spMkLst>
        </pc:spChg>
        <pc:spChg chg="del">
          <ac:chgData name="Berger Osnat" userId="5d010c75-265d-4777-9a69-7a72a44199b2" providerId="ADAL" clId="{8288D1FD-98AF-4AFA-B2FB-25FAD5EA8781}" dt="2023-06-26T13:34:28.560" v="3065" actId="478"/>
          <ac:spMkLst>
            <pc:docMk/>
            <pc:sldMk cId="2775467314" sldId="332"/>
            <ac:spMk id="24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8:34.710" v="3725" actId="1036"/>
          <ac:spMkLst>
            <pc:docMk/>
            <pc:sldMk cId="2775467314" sldId="332"/>
            <ac:spMk id="24" creationId="{762C9ED9-C0F0-04A6-9F07-2A7B5465CE68}"/>
          </ac:spMkLst>
        </pc:spChg>
        <pc:spChg chg="add mod">
          <ac:chgData name="Berger Osnat" userId="5d010c75-265d-4777-9a69-7a72a44199b2" providerId="ADAL" clId="{8288D1FD-98AF-4AFA-B2FB-25FAD5EA8781}" dt="2023-06-26T15:08:39.797" v="3733" actId="1036"/>
          <ac:spMkLst>
            <pc:docMk/>
            <pc:sldMk cId="2775467314" sldId="332"/>
            <ac:spMk id="25" creationId="{84A3454D-C17E-2135-87C1-80467DDE1DC5}"/>
          </ac:spMkLst>
        </pc:spChg>
        <pc:spChg chg="add mod">
          <ac:chgData name="Berger Osnat" userId="5d010c75-265d-4777-9a69-7a72a44199b2" providerId="ADAL" clId="{8288D1FD-98AF-4AFA-B2FB-25FAD5EA8781}" dt="2023-06-26T15:05:40.770" v="3589" actId="12788"/>
          <ac:spMkLst>
            <pc:docMk/>
            <pc:sldMk cId="2775467314" sldId="332"/>
            <ac:spMk id="26" creationId="{5692BD0C-E8C4-A094-D6DC-428A48283E3C}"/>
          </ac:spMkLst>
        </pc:spChg>
        <pc:spChg chg="mod">
          <ac:chgData name="Berger Osnat" userId="5d010c75-265d-4777-9a69-7a72a44199b2" providerId="ADAL" clId="{8288D1FD-98AF-4AFA-B2FB-25FAD5EA8781}" dt="2023-06-26T15:05:40.770" v="3589" actId="12788"/>
          <ac:spMkLst>
            <pc:docMk/>
            <pc:sldMk cId="2775467314" sldId="332"/>
            <ac:spMk id="27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3:34:05.445" v="3059" actId="478"/>
          <ac:spMkLst>
            <pc:docMk/>
            <pc:sldMk cId="2775467314" sldId="332"/>
            <ac:spMk id="28" creationId="{00000000-0000-0000-0000-000000000000}"/>
          </ac:spMkLst>
        </pc:spChg>
        <pc:spChg chg="add del mod">
          <ac:chgData name="Berger Osnat" userId="5d010c75-265d-4777-9a69-7a72a44199b2" providerId="ADAL" clId="{8288D1FD-98AF-4AFA-B2FB-25FAD5EA8781}" dt="2023-06-26T15:00:14.451" v="3556" actId="478"/>
          <ac:spMkLst>
            <pc:docMk/>
            <pc:sldMk cId="2775467314" sldId="332"/>
            <ac:spMk id="28" creationId="{31B9AB60-0DDB-2FAD-AD4E-D7AB5A656C29}"/>
          </ac:spMkLst>
        </pc:spChg>
        <pc:spChg chg="del">
          <ac:chgData name="Berger Osnat" userId="5d010c75-265d-4777-9a69-7a72a44199b2" providerId="ADAL" clId="{8288D1FD-98AF-4AFA-B2FB-25FAD5EA8781}" dt="2023-06-26T13:34:05.445" v="3059" actId="478"/>
          <ac:spMkLst>
            <pc:docMk/>
            <pc:sldMk cId="2775467314" sldId="332"/>
            <ac:spMk id="29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5:10.027" v="3585" actId="12788"/>
          <ac:spMkLst>
            <pc:docMk/>
            <pc:sldMk cId="2775467314" sldId="332"/>
            <ac:spMk id="29" creationId="{CC07FDEC-609D-40BE-734A-877D88833902}"/>
          </ac:spMkLst>
        </pc:spChg>
        <pc:spChg chg="del">
          <ac:chgData name="Berger Osnat" userId="5d010c75-265d-4777-9a69-7a72a44199b2" providerId="ADAL" clId="{8288D1FD-98AF-4AFA-B2FB-25FAD5EA8781}" dt="2023-06-26T13:34:05.445" v="3059" actId="478"/>
          <ac:spMkLst>
            <pc:docMk/>
            <pc:sldMk cId="2775467314" sldId="332"/>
            <ac:spMk id="30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5:05:25.171" v="3587" actId="12788"/>
          <ac:spMkLst>
            <pc:docMk/>
            <pc:sldMk cId="2775467314" sldId="332"/>
            <ac:spMk id="30" creationId="{87E8CCC5-7136-2497-969C-6F613C9A71EF}"/>
          </ac:spMkLst>
        </pc:spChg>
        <pc:spChg chg="del">
          <ac:chgData name="Berger Osnat" userId="5d010c75-265d-4777-9a69-7a72a44199b2" providerId="ADAL" clId="{8288D1FD-98AF-4AFA-B2FB-25FAD5EA8781}" dt="2023-06-26T13:34:05.445" v="3059" actId="478"/>
          <ac:spMkLst>
            <pc:docMk/>
            <pc:sldMk cId="2775467314" sldId="332"/>
            <ac:spMk id="31" creationId="{00000000-0000-0000-0000-000000000000}"/>
          </ac:spMkLst>
        </pc:spChg>
        <pc:spChg chg="add del mod">
          <ac:chgData name="Berger Osnat" userId="5d010c75-265d-4777-9a69-7a72a44199b2" providerId="ADAL" clId="{8288D1FD-98AF-4AFA-B2FB-25FAD5EA8781}" dt="2023-06-26T15:00:10.422" v="3555" actId="478"/>
          <ac:spMkLst>
            <pc:docMk/>
            <pc:sldMk cId="2775467314" sldId="332"/>
            <ac:spMk id="31" creationId="{6D15E908-7048-1504-7E33-15F4C725D3F0}"/>
          </ac:spMkLst>
        </pc:spChg>
        <pc:spChg chg="del">
          <ac:chgData name="Berger Osnat" userId="5d010c75-265d-4777-9a69-7a72a44199b2" providerId="ADAL" clId="{8288D1FD-98AF-4AFA-B2FB-25FAD5EA8781}" dt="2023-06-26T13:34:05.445" v="3059" actId="478"/>
          <ac:spMkLst>
            <pc:docMk/>
            <pc:sldMk cId="2775467314" sldId="332"/>
            <ac:spMk id="32" creationId="{00000000-0000-0000-0000-000000000000}"/>
          </ac:spMkLst>
        </pc:spChg>
        <pc:graphicFrameChg chg="add del mod modGraphic">
          <ac:chgData name="Berger Osnat" userId="5d010c75-265d-4777-9a69-7a72a44199b2" providerId="ADAL" clId="{8288D1FD-98AF-4AFA-B2FB-25FAD5EA8781}" dt="2023-06-26T15:06:29.006" v="3606" actId="1038"/>
          <ac:graphicFrameMkLst>
            <pc:docMk/>
            <pc:sldMk cId="2775467314" sldId="332"/>
            <ac:graphicFrameMk id="33" creationId="{00000000-0000-0000-0000-000000000000}"/>
          </ac:graphicFrameMkLst>
        </pc:graphicFrameChg>
      </pc:sldChg>
      <pc:sldChg chg="addSp delSp modSp mod modNotesTx">
        <pc:chgData name="Berger Osnat" userId="5d010c75-265d-4777-9a69-7a72a44199b2" providerId="ADAL" clId="{8288D1FD-98AF-4AFA-B2FB-25FAD5EA8781}" dt="2023-06-27T09:23:55.796" v="5735" actId="20577"/>
        <pc:sldMkLst>
          <pc:docMk/>
          <pc:sldMk cId="2562572440" sldId="346"/>
        </pc:sldMkLst>
        <pc:spChg chg="del">
          <ac:chgData name="Berger Osnat" userId="5d010c75-265d-4777-9a69-7a72a44199b2" providerId="ADAL" clId="{8288D1FD-98AF-4AFA-B2FB-25FAD5EA8781}" dt="2023-06-26T12:51:30.496" v="2064"/>
          <ac:spMkLst>
            <pc:docMk/>
            <pc:sldMk cId="2562572440" sldId="346"/>
            <ac:spMk id="3" creationId="{00000000-0000-0000-0000-000000000000}"/>
          </ac:spMkLst>
        </pc:spChg>
        <pc:spChg chg="add mod">
          <ac:chgData name="Berger Osnat" userId="5d010c75-265d-4777-9a69-7a72a44199b2" providerId="ADAL" clId="{8288D1FD-98AF-4AFA-B2FB-25FAD5EA8781}" dt="2023-06-26T12:56:24.747" v="2162" actId="121"/>
          <ac:spMkLst>
            <pc:docMk/>
            <pc:sldMk cId="2562572440" sldId="346"/>
            <ac:spMk id="6" creationId="{C03F97C0-46B2-9BB6-145C-F2515FACE0EF}"/>
          </ac:spMkLst>
        </pc:spChg>
        <pc:spChg chg="mod">
          <ac:chgData name="Berger Osnat" userId="5d010c75-265d-4777-9a69-7a72a44199b2" providerId="ADAL" clId="{8288D1FD-98AF-4AFA-B2FB-25FAD5EA8781}" dt="2023-06-26T12:54:56.161" v="2112" actId="21"/>
          <ac:spMkLst>
            <pc:docMk/>
            <pc:sldMk cId="2562572440" sldId="346"/>
            <ac:spMk id="15" creationId="{00000000-0000-0000-0000-000000000000}"/>
          </ac:spMkLst>
        </pc:spChg>
        <pc:grpChg chg="mod">
          <ac:chgData name="Berger Osnat" userId="5d010c75-265d-4777-9a69-7a72a44199b2" providerId="ADAL" clId="{8288D1FD-98AF-4AFA-B2FB-25FAD5EA8781}" dt="2023-06-26T12:52:17.303" v="2067" actId="1076"/>
          <ac:grpSpMkLst>
            <pc:docMk/>
            <pc:sldMk cId="2562572440" sldId="346"/>
            <ac:grpSpMk id="7" creationId="{00000000-0000-0000-0000-000000000000}"/>
          </ac:grpSpMkLst>
        </pc:grpChg>
        <pc:picChg chg="add mod">
          <ac:chgData name="Berger Osnat" userId="5d010c75-265d-4777-9a69-7a72a44199b2" providerId="ADAL" clId="{8288D1FD-98AF-4AFA-B2FB-25FAD5EA8781}" dt="2023-06-26T12:52:13.662" v="2066" actId="14100"/>
          <ac:picMkLst>
            <pc:docMk/>
            <pc:sldMk cId="2562572440" sldId="346"/>
            <ac:picMk id="2" creationId="{2748B200-5D86-1D0B-4910-BEC8A9160261}"/>
          </ac:picMkLst>
        </pc:picChg>
      </pc:sldChg>
      <pc:sldChg chg="modSp mod">
        <pc:chgData name="Berger Osnat" userId="5d010c75-265d-4777-9a69-7a72a44199b2" providerId="ADAL" clId="{8288D1FD-98AF-4AFA-B2FB-25FAD5EA8781}" dt="2023-06-26T11:48:52.871" v="25" actId="403"/>
        <pc:sldMkLst>
          <pc:docMk/>
          <pc:sldMk cId="3161302993" sldId="373"/>
        </pc:sldMkLst>
        <pc:spChg chg="mod">
          <ac:chgData name="Berger Osnat" userId="5d010c75-265d-4777-9a69-7a72a44199b2" providerId="ADAL" clId="{8288D1FD-98AF-4AFA-B2FB-25FAD5EA8781}" dt="2023-06-26T11:48:52.871" v="25" actId="403"/>
          <ac:spMkLst>
            <pc:docMk/>
            <pc:sldMk cId="3161302993" sldId="373"/>
            <ac:spMk id="4" creationId="{00000000-0000-0000-0000-000000000000}"/>
          </ac:spMkLst>
        </pc:spChg>
      </pc:sldChg>
      <pc:sldChg chg="modSp del mod">
        <pc:chgData name="Berger Osnat" userId="5d010c75-265d-4777-9a69-7a72a44199b2" providerId="ADAL" clId="{8288D1FD-98AF-4AFA-B2FB-25FAD5EA8781}" dt="2023-06-26T12:20:23.239" v="1164" actId="47"/>
        <pc:sldMkLst>
          <pc:docMk/>
          <pc:sldMk cId="3491214580" sldId="374"/>
        </pc:sldMkLst>
        <pc:picChg chg="mod">
          <ac:chgData name="Berger Osnat" userId="5d010c75-265d-4777-9a69-7a72a44199b2" providerId="ADAL" clId="{8288D1FD-98AF-4AFA-B2FB-25FAD5EA8781}" dt="2023-06-26T11:55:49.102" v="27" actId="1076"/>
          <ac:picMkLst>
            <pc:docMk/>
            <pc:sldMk cId="3491214580" sldId="374"/>
            <ac:picMk id="4" creationId="{FA9DC578-8848-6F38-58B7-37E70F90CB1C}"/>
          </ac:picMkLst>
        </pc:picChg>
      </pc:sldChg>
      <pc:sldChg chg="del">
        <pc:chgData name="Berger Osnat" userId="5d010c75-265d-4777-9a69-7a72a44199b2" providerId="ADAL" clId="{8288D1FD-98AF-4AFA-B2FB-25FAD5EA8781}" dt="2023-06-27T09:04:10.802" v="4530" actId="47"/>
        <pc:sldMkLst>
          <pc:docMk/>
          <pc:sldMk cId="1475635085" sldId="376"/>
        </pc:sldMkLst>
      </pc:sldChg>
      <pc:sldChg chg="delSp modSp mod">
        <pc:chgData name="Berger Osnat" userId="5d010c75-265d-4777-9a69-7a72a44199b2" providerId="ADAL" clId="{8288D1FD-98AF-4AFA-B2FB-25FAD5EA8781}" dt="2023-06-27T09:06:48.661" v="4755" actId="2711"/>
        <pc:sldMkLst>
          <pc:docMk/>
          <pc:sldMk cId="3955457681" sldId="380"/>
        </pc:sldMkLst>
        <pc:spChg chg="del">
          <ac:chgData name="Berger Osnat" userId="5d010c75-265d-4777-9a69-7a72a44199b2" providerId="ADAL" clId="{8288D1FD-98AF-4AFA-B2FB-25FAD5EA8781}" dt="2023-06-27T09:06:36.258" v="4754" actId="478"/>
          <ac:spMkLst>
            <pc:docMk/>
            <pc:sldMk cId="3955457681" sldId="380"/>
            <ac:spMk id="2" creationId="{77264C31-5349-5B76-8C13-5FD732E5B716}"/>
          </ac:spMkLst>
        </pc:spChg>
        <pc:spChg chg="mod">
          <ac:chgData name="Berger Osnat" userId="5d010c75-265d-4777-9a69-7a72a44199b2" providerId="ADAL" clId="{8288D1FD-98AF-4AFA-B2FB-25FAD5EA8781}" dt="2023-06-27T09:06:48.661" v="4755" actId="2711"/>
          <ac:spMkLst>
            <pc:docMk/>
            <pc:sldMk cId="3955457681" sldId="380"/>
            <ac:spMk id="6" creationId="{667F9C9E-E4B1-D3AA-84D7-4C085486A029}"/>
          </ac:spMkLst>
        </pc:spChg>
      </pc:sldChg>
      <pc:sldChg chg="modSp mod">
        <pc:chgData name="Berger Osnat" userId="5d010c75-265d-4777-9a69-7a72a44199b2" providerId="ADAL" clId="{8288D1FD-98AF-4AFA-B2FB-25FAD5EA8781}" dt="2023-06-27T08:55:59.822" v="4150" actId="14100"/>
        <pc:sldMkLst>
          <pc:docMk/>
          <pc:sldMk cId="3003913436" sldId="383"/>
        </pc:sldMkLst>
        <pc:picChg chg="mod">
          <ac:chgData name="Berger Osnat" userId="5d010c75-265d-4777-9a69-7a72a44199b2" providerId="ADAL" clId="{8288D1FD-98AF-4AFA-B2FB-25FAD5EA8781}" dt="2023-06-27T08:55:59.822" v="4150" actId="14100"/>
          <ac:picMkLst>
            <pc:docMk/>
            <pc:sldMk cId="3003913436" sldId="383"/>
            <ac:picMk id="10" creationId="{7FDD3707-1F27-0EFF-ED1C-37388C3258BB}"/>
          </ac:picMkLst>
        </pc:picChg>
      </pc:sldChg>
      <pc:sldChg chg="del">
        <pc:chgData name="Berger Osnat" userId="5d010c75-265d-4777-9a69-7a72a44199b2" providerId="ADAL" clId="{8288D1FD-98AF-4AFA-B2FB-25FAD5EA8781}" dt="2023-06-26T12:56:32.827" v="2163" actId="47"/>
        <pc:sldMkLst>
          <pc:docMk/>
          <pc:sldMk cId="636077035" sldId="384"/>
        </pc:sldMkLst>
      </pc:sldChg>
      <pc:sldChg chg="modSp add mod ord">
        <pc:chgData name="Berger Osnat" userId="5d010c75-265d-4777-9a69-7a72a44199b2" providerId="ADAL" clId="{8288D1FD-98AF-4AFA-B2FB-25FAD5EA8781}" dt="2023-06-26T12:50:12.550" v="2063" actId="20577"/>
        <pc:sldMkLst>
          <pc:docMk/>
          <pc:sldMk cId="2088795661" sldId="385"/>
        </pc:sldMkLst>
        <pc:spChg chg="mod">
          <ac:chgData name="Berger Osnat" userId="5d010c75-265d-4777-9a69-7a72a44199b2" providerId="ADAL" clId="{8288D1FD-98AF-4AFA-B2FB-25FAD5EA8781}" dt="2023-06-26T12:50:12.550" v="2063" actId="20577"/>
          <ac:spMkLst>
            <pc:docMk/>
            <pc:sldMk cId="2088795661" sldId="385"/>
            <ac:spMk id="4" creationId="{00000000-0000-0000-0000-000000000000}"/>
          </ac:spMkLst>
        </pc:spChg>
      </pc:sldChg>
      <pc:sldChg chg="delSp modSp add del mod">
        <pc:chgData name="Berger Osnat" userId="5d010c75-265d-4777-9a69-7a72a44199b2" providerId="ADAL" clId="{8288D1FD-98AF-4AFA-B2FB-25FAD5EA8781}" dt="2023-06-26T13:28:16.167" v="2871" actId="47"/>
        <pc:sldMkLst>
          <pc:docMk/>
          <pc:sldMk cId="1133108158" sldId="386"/>
        </pc:sldMkLst>
        <pc:spChg chg="mod">
          <ac:chgData name="Berger Osnat" userId="5d010c75-265d-4777-9a69-7a72a44199b2" providerId="ADAL" clId="{8288D1FD-98AF-4AFA-B2FB-25FAD5EA8781}" dt="2023-06-26T13:01:19.576" v="2239" actId="2711"/>
          <ac:spMkLst>
            <pc:docMk/>
            <pc:sldMk cId="1133108158" sldId="386"/>
            <ac:spMk id="2" creationId="{00000000-0000-0000-0000-000000000000}"/>
          </ac:spMkLst>
        </pc:spChg>
        <pc:spChg chg="del">
          <ac:chgData name="Berger Osnat" userId="5d010c75-265d-4777-9a69-7a72a44199b2" providerId="ADAL" clId="{8288D1FD-98AF-4AFA-B2FB-25FAD5EA8781}" dt="2023-06-26T13:01:34.685" v="2242" actId="478"/>
          <ac:spMkLst>
            <pc:docMk/>
            <pc:sldMk cId="1133108158" sldId="386"/>
            <ac:spMk id="6" creationId="{E66649A4-371A-E730-E92B-E58045F9F46A}"/>
          </ac:spMkLst>
        </pc:spChg>
        <pc:graphicFrameChg chg="del modGraphic">
          <ac:chgData name="Berger Osnat" userId="5d010c75-265d-4777-9a69-7a72a44199b2" providerId="ADAL" clId="{8288D1FD-98AF-4AFA-B2FB-25FAD5EA8781}" dt="2023-06-26T13:01:32.414" v="2241" actId="478"/>
          <ac:graphicFrameMkLst>
            <pc:docMk/>
            <pc:sldMk cId="1133108158" sldId="386"/>
            <ac:graphicFrameMk id="4" creationId="{B4E7082E-78F6-2851-C136-677A207A948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0313-F1C1-4BE6-A903-24D8C0A8706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69A0D-136B-4D35-8372-B141A6D4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2216B-A306-4191-9607-65EF0B473D4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2FE03-0128-49A4-9C8E-FA8E5C6B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האיש הוא קארל </a:t>
            </a:r>
            <a:r>
              <a:rPr lang="he-IL" dirty="0" err="1"/>
              <a:t>ויימן</a:t>
            </a:r>
            <a:r>
              <a:rPr lang="he-IL" dirty="0"/>
              <a:t>, זוכה פרס נובל לפיסיקה משנת 2001. </a:t>
            </a:r>
          </a:p>
          <a:p>
            <a:pPr algn="r" rtl="1"/>
            <a:r>
              <a:rPr lang="he-IL" dirty="0"/>
              <a:t>שימו לב על מה הוא כותב כאן – הציטוט לקוח מההקדמה לספרו – </a:t>
            </a:r>
            <a:r>
              <a:rPr lang="en-US" dirty="0"/>
              <a:t>improving how universities teach science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לאחר זכייתו בנובל האיש התמסר לחינוך מדעי מתוך תחושה של שליחות והקים יוזמה חינוכית שנמשכת עד היום בקנדה ובארה"ב וגם התרחבה למוסדות נוספים </a:t>
            </a:r>
          </a:p>
          <a:p>
            <a:pPr algn="r" rtl="1"/>
            <a:r>
              <a:rPr lang="he-IL" dirty="0"/>
              <a:t>הרעיון הוא להכניס לכל מחלקה חוג או פקולטה אנשים מתחום התוכן בעלי הכשרה או לפחות זיקה לחינוך כדי לעבוד עם צוותי ההוראה על שינויים פדגוגיים וגם להעריך ולמדוד את אותם </a:t>
            </a:r>
            <a:r>
              <a:rPr lang="he-IL" dirty="0" err="1"/>
              <a:t>השינוים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הטכניון הוא המוסד היחיד בישראל שאימץ את המודל, נרחיב על כך בהמשך נתחיל בדוג' שהיא תוצר של יישום המודל </a:t>
            </a:r>
          </a:p>
          <a:p>
            <a:pPr algn="r" rtl="1"/>
            <a:r>
              <a:rPr lang="he-IL" dirty="0"/>
              <a:t>אני מזמינה את ד"ר גדעון, גידי אלון , מרצה ומעצב למידה בפקולטה לפיסיקה להציג שינוי פדגוגי שהתרחש בפקולטה, מה הייתה תרומתו לשינוי ומה היו ממצאי ההערכה.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8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הדגשים של המודל – מודל מבוזר, הכרות עם תחום התוכן, ליווי מחקרי בדומה ליוזמה של קארל </a:t>
            </a:r>
            <a:r>
              <a:rPr lang="he-IL" dirty="0" err="1"/>
              <a:t>ויימן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בכל פקולטה יש איש קשר – נאמן הוראה אשר מולו מתבצעת חשיבת המאקרו בכל פקולטה ולכן בדרך כלל מדובר בסגן דיקן לענייני הוראה או בדיקן עצמו. זו ככל הנראה תוספת </a:t>
            </a:r>
            <a:r>
              <a:rPr lang="he-IL" dirty="0" err="1"/>
              <a:t>טכניונית</a:t>
            </a:r>
            <a:endParaRPr lang="he-IL" dirty="0"/>
          </a:p>
          <a:p>
            <a:pPr algn="r" rtl="1"/>
            <a:r>
              <a:rPr lang="he-IL" dirty="0"/>
              <a:t>היקף ואיכות העבודה בכל פקולטה תלויה במידה רבה באיכות הקשר עם נאמן ההוראה וגם בגישתו כלפי הוראה. </a:t>
            </a:r>
          </a:p>
          <a:p>
            <a:pPr algn="r" rtl="1"/>
            <a:r>
              <a:rPr lang="he-IL" dirty="0"/>
              <a:t>המרכז לקידום הלמידה וההוראה נותן את התמיכה התקציבית , את ההכשרה, הניהול המקצועי (</a:t>
            </a:r>
            <a:r>
              <a:rPr lang="he-IL" dirty="0" err="1"/>
              <a:t>סופרוויז'ן</a:t>
            </a:r>
            <a:r>
              <a:rPr lang="he-IL" dirty="0"/>
              <a:t>), הליווי המחקרי וגם מקצה וקובע חלק מסוים מן הפעילות.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המעצבים משויכים ארגונית למרכז ועובדים בחצי משרה</a:t>
            </a:r>
          </a:p>
          <a:p>
            <a:pPr algn="r" rtl="1"/>
            <a:r>
              <a:rPr lang="he-IL" dirty="0"/>
              <a:t>עובדים בשיתוף פעולה מלא עם דיקנים וסגני דיקנים</a:t>
            </a:r>
          </a:p>
          <a:p>
            <a:pPr algn="r" rtl="1"/>
            <a:r>
              <a:rPr lang="he-IL" dirty="0"/>
              <a:t>מקדמים שינויים פדגוגיים וטכנולוגיים בפקולטות מתוך הבנה מעמיקה של צרכי הפקולטה ותחום הדעת וגם בודקים אותם</a:t>
            </a:r>
          </a:p>
          <a:p>
            <a:pPr algn="r" rtl="1"/>
            <a:r>
              <a:rPr lang="he-IL" dirty="0"/>
              <a:t>מקדמים את מטרות העל של המרכז – למידה משמעותית, למידה פעילה ורציפה, מיומנויות המאה 21, גמישות בזמן במרחב </a:t>
            </a:r>
            <a:r>
              <a:rPr lang="he-IL" dirty="0" err="1"/>
              <a:t>ובתכנית</a:t>
            </a:r>
            <a:r>
              <a:rPr lang="he-IL" dirty="0"/>
              <a:t> הלימודים</a:t>
            </a:r>
          </a:p>
          <a:p>
            <a:pPr algn="r" rtl="1"/>
            <a:r>
              <a:rPr lang="he-IL" dirty="0"/>
              <a:t>יוזמים מחקר / הערכה של שינויים פדגוגיים על מנת להביא היזון חוזר לצוות ההוראה, לערב את הסטודנטים בשינוי וליצור גוף ידע חינוכי דיסציפלינרי ואולי אף </a:t>
            </a:r>
            <a:r>
              <a:rPr lang="he-IL" dirty="0" err="1"/>
              <a:t>פקולטי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שינויים בהוראה לדוג'- כיתה הפוכה, </a:t>
            </a:r>
            <a:r>
              <a:rPr lang="en-US" dirty="0"/>
              <a:t>PBL</a:t>
            </a:r>
            <a:r>
              <a:rPr lang="he-IL" dirty="0"/>
              <a:t>, הוספת סדנאות פתרון בעיות / ש.ב </a:t>
            </a:r>
          </a:p>
          <a:p>
            <a:pPr algn="r" rtl="1"/>
            <a:r>
              <a:rPr lang="he-IL" dirty="0"/>
              <a:t>שילוב דיגיטציה לדוג'  - הקלטות, כלים דיגיטליים כגון סקרים, סימולציות</a:t>
            </a:r>
          </a:p>
          <a:p>
            <a:pPr algn="r" rtl="1"/>
            <a:r>
              <a:rPr lang="he-IL" dirty="0"/>
              <a:t>אימוץ הערכה חלופית לדוג' </a:t>
            </a:r>
            <a:r>
              <a:rPr lang="he-IL"/>
              <a:t>– פרויקטים</a:t>
            </a:r>
            <a:r>
              <a:rPr lang="he-IL" dirty="0"/>
              <a:t>, הערכת עמיתים, שאלוני מוכנות, הערכה מעצבת ועוד</a:t>
            </a:r>
          </a:p>
          <a:p>
            <a:pPr algn="r" rtl="1"/>
            <a:r>
              <a:rPr lang="he-IL" dirty="0"/>
              <a:t>שינויים רוחביים – יצירת קורסי קדם (מיני מתמטיקה), קורסי עזר (תכנות </a:t>
            </a:r>
            <a:r>
              <a:rPr lang="he-IL" dirty="0" err="1"/>
              <a:t>ספארק</a:t>
            </a:r>
            <a:r>
              <a:rPr lang="he-IL" dirty="0"/>
              <a:t>), מאגר קטלוגי </a:t>
            </a:r>
            <a:r>
              <a:rPr lang="he-IL" dirty="0" err="1"/>
              <a:t>פקולטי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מהן הסיבות להבדלים בין הפקולטות? </a:t>
            </a:r>
          </a:p>
          <a:p>
            <a:pPr algn="r" rtl="1"/>
            <a:r>
              <a:rPr lang="he-IL" dirty="0"/>
              <a:t>איכות הקשר שייצרנו עם הדיקן </a:t>
            </a:r>
          </a:p>
          <a:p>
            <a:pPr algn="r" rtl="1"/>
            <a:r>
              <a:rPr lang="he-IL" dirty="0"/>
              <a:t>עד כמה הנהלת הפקולטה מעוניינת בשינוי ומעודדת אותו </a:t>
            </a:r>
          </a:p>
          <a:p>
            <a:pPr algn="r" rtl="1"/>
            <a:r>
              <a:rPr lang="he-IL" dirty="0"/>
              <a:t>האם מעצב הלמידה הוא מתוך הפקולטה או הגיע מבחוץ</a:t>
            </a:r>
          </a:p>
          <a:p>
            <a:pPr algn="r" rtl="1"/>
            <a:r>
              <a:rPr lang="he-IL" dirty="0"/>
              <a:t>אישיותו של מעצב הלמידה </a:t>
            </a:r>
          </a:p>
          <a:p>
            <a:pPr algn="r" rtl="1"/>
            <a:r>
              <a:rPr lang="he-IL" dirty="0"/>
              <a:t>רמה מקצועית של מעצב למידה – בעיקר הכוונה היא להכשרה להוראה/ חינוך/ עיצוב למידה</a:t>
            </a:r>
          </a:p>
          <a:p>
            <a:pPr algn="r" rtl="1"/>
            <a:r>
              <a:rPr lang="he-IL" dirty="0"/>
              <a:t>תרבות </a:t>
            </a:r>
            <a:r>
              <a:rPr lang="he-IL" dirty="0" err="1"/>
              <a:t>פקולטית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כמות מרצים בשלים ומונעים לשינויים פדגוגיים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ד"ר אילנה רם, עמיתת המחקר של המרכז מבצעת בימים אלה הערכה מאוד מקיפה ויסודית של יישום המודל בטכניון שכוללת ראיונות, ניתוח נתונים ושאלונים. בהמשך ייצא דו"ח שיהיה זמין באתר המרכז. 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2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437815" y="3507951"/>
            <a:ext cx="1054913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82900" y="3507951"/>
            <a:ext cx="1054915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437815" y="4035408"/>
            <a:ext cx="1054913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82900" y="4035408"/>
            <a:ext cx="1054915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547641" y="3507951"/>
            <a:ext cx="1054913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492727" y="3507951"/>
            <a:ext cx="1054915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547641" y="4035408"/>
            <a:ext cx="1054913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92727" y="4035408"/>
            <a:ext cx="1054915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6602553" y="3507951"/>
            <a:ext cx="1054913" cy="527459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5547640" y="3507952"/>
            <a:ext cx="1054913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657466" y="3507951"/>
            <a:ext cx="1054913" cy="5274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7657466" y="4035408"/>
            <a:ext cx="1054913" cy="5274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6602552" y="4035408"/>
            <a:ext cx="1054915" cy="5274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437814" y="4562866"/>
            <a:ext cx="1" cy="580633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547640" y="4562866"/>
            <a:ext cx="1" cy="580633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7657465" y="4562866"/>
            <a:ext cx="1" cy="58063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Isosceles Triangle 302"/>
          <p:cNvSpPr/>
          <p:nvPr/>
        </p:nvSpPr>
        <p:spPr>
          <a:xfrm rot="10800000">
            <a:off x="3295240" y="4495684"/>
            <a:ext cx="285149" cy="194711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Isosceles Triangle 303"/>
          <p:cNvSpPr/>
          <p:nvPr/>
        </p:nvSpPr>
        <p:spPr>
          <a:xfrm rot="10800000">
            <a:off x="5405064" y="4495684"/>
            <a:ext cx="285149" cy="194711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Isosceles Triangle 304"/>
          <p:cNvSpPr/>
          <p:nvPr/>
        </p:nvSpPr>
        <p:spPr>
          <a:xfrm rot="10800000">
            <a:off x="7514893" y="4495684"/>
            <a:ext cx="285149" cy="19471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92728" y="4035409"/>
            <a:ext cx="0" cy="1108090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382900" y="4035409"/>
            <a:ext cx="1" cy="1108091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602555" y="4035409"/>
            <a:ext cx="0" cy="110809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H="1" flipV="1">
            <a:off x="8712379" y="4035410"/>
            <a:ext cx="1" cy="110809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V="1">
            <a:off x="8712379" y="3819598"/>
            <a:ext cx="431621" cy="21581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8712379" y="4035409"/>
            <a:ext cx="431621" cy="21581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flipH="1">
            <a:off x="4492727" y="-1"/>
            <a:ext cx="391043" cy="195523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6211510" y="-1"/>
            <a:ext cx="391042" cy="195521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6602552" y="195521"/>
            <a:ext cx="0" cy="1392484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>
            <a:off x="5547639" y="1588005"/>
            <a:ext cx="1054913" cy="527459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H="1" flipV="1">
            <a:off x="4492726" y="1588006"/>
            <a:ext cx="1054913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H="1" flipV="1">
            <a:off x="4492725" y="195521"/>
            <a:ext cx="1" cy="1392486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V="1">
            <a:off x="5547639" y="195521"/>
            <a:ext cx="1054913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4492725" y="195521"/>
            <a:ext cx="1054915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 flipV="1">
            <a:off x="5547638" y="722978"/>
            <a:ext cx="1" cy="1392486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H="1">
            <a:off x="6602553" y="-1"/>
            <a:ext cx="391043" cy="195523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8321333" y="-1"/>
            <a:ext cx="391046" cy="195523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8712379" y="195522"/>
            <a:ext cx="0" cy="139248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 flipH="1">
            <a:off x="7657466" y="1588006"/>
            <a:ext cx="1054913" cy="527459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flipH="1" flipV="1">
            <a:off x="6602552" y="1588008"/>
            <a:ext cx="1054913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7657466" y="195522"/>
            <a:ext cx="1054913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6602551" y="195522"/>
            <a:ext cx="1054915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 flipH="1" flipV="1">
            <a:off x="7657464" y="722980"/>
            <a:ext cx="1" cy="1392486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8712379" y="1588006"/>
            <a:ext cx="431621" cy="21581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 flipH="1" flipV="1">
            <a:off x="7657464" y="2115464"/>
            <a:ext cx="1" cy="139248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 flipV="1">
            <a:off x="8712379" y="2427110"/>
            <a:ext cx="431621" cy="21581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7657464" y="2115464"/>
            <a:ext cx="1054915" cy="5274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flipH="1" flipV="1">
            <a:off x="8712377" y="2642921"/>
            <a:ext cx="1" cy="139248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flipV="1">
            <a:off x="8712377" y="-1"/>
            <a:ext cx="391046" cy="19552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8712377" y="195522"/>
            <a:ext cx="431623" cy="21581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5547638" y="2115465"/>
            <a:ext cx="0" cy="1392484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 flipH="1" flipV="1">
            <a:off x="3437810" y="2115465"/>
            <a:ext cx="1" cy="1392486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 flipV="1">
            <a:off x="3437810" y="1588008"/>
            <a:ext cx="1054915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 flipV="1">
            <a:off x="4492725" y="2115465"/>
            <a:ext cx="1054913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3437810" y="2115465"/>
            <a:ext cx="1054915" cy="527457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 flipH="1" flipV="1">
            <a:off x="4492723" y="2642922"/>
            <a:ext cx="1" cy="1392486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 flipV="1">
            <a:off x="6602551" y="2115465"/>
            <a:ext cx="1054913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5547636" y="2115465"/>
            <a:ext cx="1054915" cy="527457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 flipH="1" flipV="1">
            <a:off x="6602549" y="2642922"/>
            <a:ext cx="1" cy="1392486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H="1" flipV="1">
            <a:off x="6602551" y="-1"/>
            <a:ext cx="1" cy="195523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H="1" flipV="1">
            <a:off x="8712376" y="-1"/>
            <a:ext cx="1" cy="195523"/>
          </a:xfrm>
          <a:prstGeom prst="line">
            <a:avLst/>
          </a:prstGeom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Isosceles Triangle 383"/>
          <p:cNvSpPr/>
          <p:nvPr/>
        </p:nvSpPr>
        <p:spPr>
          <a:xfrm rot="10800000">
            <a:off x="5405065" y="658294"/>
            <a:ext cx="285149" cy="194711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Isosceles Triangle 384"/>
          <p:cNvSpPr/>
          <p:nvPr/>
        </p:nvSpPr>
        <p:spPr>
          <a:xfrm rot="10800000">
            <a:off x="7514891" y="658294"/>
            <a:ext cx="285149" cy="194711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Isosceles Triangle 386"/>
          <p:cNvSpPr/>
          <p:nvPr/>
        </p:nvSpPr>
        <p:spPr>
          <a:xfrm rot="10800000">
            <a:off x="4351701" y="2575924"/>
            <a:ext cx="285149" cy="194711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Isosceles Triangle 387"/>
          <p:cNvSpPr/>
          <p:nvPr/>
        </p:nvSpPr>
        <p:spPr>
          <a:xfrm rot="10800000">
            <a:off x="6459978" y="2575924"/>
            <a:ext cx="285149" cy="194711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Isosceles Triangle 388"/>
          <p:cNvSpPr/>
          <p:nvPr/>
        </p:nvSpPr>
        <p:spPr>
          <a:xfrm rot="10800000">
            <a:off x="8569805" y="2575924"/>
            <a:ext cx="285149" cy="19471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52890"/>
            <a:ext cx="4883770" cy="874230"/>
          </a:xfrm>
          <a:solidFill>
            <a:schemeClr val="bg2"/>
          </a:solidFill>
        </p:spPr>
        <p:txBody>
          <a:bodyPr lIns="274320" rIns="182880"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8580"/>
            <a:ext cx="5927271" cy="1224221"/>
          </a:xfrm>
          <a:solidFill>
            <a:schemeClr val="tx2"/>
          </a:solidFill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txBody>
          <a:bodyPr lIns="274320" rIns="182880" anchor="ctr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98" name="Rectangle 797" title="logo-left"/>
          <p:cNvSpPr/>
          <p:nvPr/>
        </p:nvSpPr>
        <p:spPr>
          <a:xfrm>
            <a:off x="227013" y="417872"/>
            <a:ext cx="3144075" cy="7179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4587874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014" y="230188"/>
            <a:ext cx="4098591" cy="73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ight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1999" cy="4587875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1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146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857499"/>
            <a:ext cx="9144000" cy="1730375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1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 Imag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700014" y="1200150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4700014" y="2295732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4700014" y="3506237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28598" y="1200150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598" y="2295732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28598" y="3509351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464306" y="1200150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2464306" y="2295732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464306" y="3506237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6935723" y="1200150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6935723" y="2295732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6935723" y="3506237"/>
            <a:ext cx="1979677" cy="84198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11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9144000" cy="4587875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12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2293937"/>
            <a:ext cx="4572000" cy="2293938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-1"/>
            <a:ext cx="4572000" cy="2293937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572000" y="2293937"/>
            <a:ext cx="4572000" cy="2293938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2293938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60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Cap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3048000" cy="4587876"/>
          </a:xfrm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-1"/>
            <a:ext cx="3048000" cy="4587876"/>
          </a:xfrm>
        </p:spPr>
        <p:txBody>
          <a:bodyPr vert="horz" lIns="0" tIns="1371600" rIns="0" bIns="1371600" rtlCol="0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-1"/>
            <a:ext cx="3048000" cy="4587876"/>
          </a:xfrm>
        </p:spPr>
        <p:txBody>
          <a:bodyPr vert="horz" lIns="0" tIns="1371600" rIns="0" bIns="1371600" rtlCol="0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38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7768" y="467963"/>
            <a:ext cx="7148464" cy="4302162"/>
            <a:chOff x="773898" y="382213"/>
            <a:chExt cx="7596204" cy="457162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98" y="4742822"/>
              <a:ext cx="7596204" cy="2110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99" y="382213"/>
              <a:ext cx="7596203" cy="43706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877667" y="761400"/>
            <a:ext cx="5388667" cy="3372201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05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3157" y="466927"/>
            <a:ext cx="5817686" cy="4304234"/>
            <a:chOff x="1468253" y="382214"/>
            <a:chExt cx="6198780" cy="4586188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253" y="4761776"/>
              <a:ext cx="6198780" cy="2066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75351" y="-524870"/>
              <a:ext cx="4384585" cy="6198753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206103" y="739696"/>
            <a:ext cx="4748046" cy="3561034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85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0859" y="1439620"/>
            <a:ext cx="5460846" cy="3263390"/>
            <a:chOff x="773898" y="382213"/>
            <a:chExt cx="7596204" cy="453947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98" y="4742821"/>
              <a:ext cx="7596204" cy="1788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99" y="382213"/>
              <a:ext cx="7596203" cy="437065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429418" y="1949432"/>
            <a:ext cx="1867939" cy="2753579"/>
            <a:chOff x="571379" y="211137"/>
            <a:chExt cx="2928503" cy="431698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79" y="4338460"/>
              <a:ext cx="2928503" cy="1896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79" y="211137"/>
              <a:ext cx="2928503" cy="414020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535792" y="2820744"/>
            <a:ext cx="879944" cy="1882267"/>
            <a:chOff x="545623" y="211138"/>
            <a:chExt cx="2056299" cy="4398581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23" y="4338460"/>
              <a:ext cx="2056299" cy="2712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23" y="211138"/>
              <a:ext cx="2056299" cy="41402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552664" y="2194931"/>
            <a:ext cx="1616207" cy="2154944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99241" y="1669439"/>
            <a:ext cx="4118321" cy="2570051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7596214" y="3027059"/>
            <a:ext cx="757559" cy="1346772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97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" name="Straight Connector 234"/>
          <p:cNvCxnSpPr/>
          <p:nvPr/>
        </p:nvCxnSpPr>
        <p:spPr>
          <a:xfrm flipV="1">
            <a:off x="6531125" y="783572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5551562" y="783572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6531124" y="1273353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Isosceles Triangle 278"/>
          <p:cNvSpPr/>
          <p:nvPr/>
        </p:nvSpPr>
        <p:spPr>
          <a:xfrm rot="10800000">
            <a:off x="6398734" y="1213290"/>
            <a:ext cx="264781" cy="180803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6" title="whiteback"/>
          <p:cNvSpPr/>
          <p:nvPr/>
        </p:nvSpPr>
        <p:spPr>
          <a:xfrm>
            <a:off x="5551560" y="293791"/>
            <a:ext cx="1959123" cy="2272584"/>
          </a:xfrm>
          <a:custGeom>
            <a:avLst/>
            <a:gdLst/>
            <a:ahLst/>
            <a:cxnLst/>
            <a:rect l="l" t="t" r="r" b="b"/>
            <a:pathLst>
              <a:path w="3416896" h="3963602">
                <a:moveTo>
                  <a:pt x="1708448" y="0"/>
                </a:moveTo>
                <a:lnTo>
                  <a:pt x="3416896" y="854224"/>
                </a:lnTo>
                <a:lnTo>
                  <a:pt x="3416896" y="3109377"/>
                </a:lnTo>
                <a:lnTo>
                  <a:pt x="1708448" y="3963602"/>
                </a:lnTo>
                <a:lnTo>
                  <a:pt x="0" y="3109377"/>
                </a:lnTo>
                <a:lnTo>
                  <a:pt x="0" y="85422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653752" y="4838963"/>
            <a:ext cx="1" cy="30453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3753" y="3859399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0" y="3859399"/>
            <a:ext cx="653754" cy="32687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3753" y="4349180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4512085"/>
            <a:ext cx="653754" cy="32687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633314" y="3859399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53752" y="3859400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612876" y="3859399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612876" y="4349180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633313" y="4349180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Isosceles Triangle 87"/>
          <p:cNvSpPr/>
          <p:nvPr/>
        </p:nvSpPr>
        <p:spPr>
          <a:xfrm rot="10800000">
            <a:off x="521360" y="4776579"/>
            <a:ext cx="264781" cy="180803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 rot="10800000">
            <a:off x="2480487" y="4776579"/>
            <a:ext cx="264781" cy="180803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4572002" y="3859400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592438" y="3859400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72002" y="4349181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92438" y="4349181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531126" y="3859400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33316" y="4349180"/>
            <a:ext cx="0" cy="794318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551564" y="4349182"/>
            <a:ext cx="0" cy="794318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592438" y="4349180"/>
            <a:ext cx="1" cy="794319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510690" y="4349181"/>
            <a:ext cx="0" cy="794318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551563" y="3859400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531126" y="4349181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551563" y="4349181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7510688" y="3859400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6531126" y="3859401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490250" y="3859400"/>
            <a:ext cx="653750" cy="326876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8490250" y="4512087"/>
            <a:ext cx="653750" cy="326876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510687" y="4349181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12875" y="4838963"/>
            <a:ext cx="1" cy="30453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572001" y="4838963"/>
            <a:ext cx="1" cy="30453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6531126" y="4838963"/>
            <a:ext cx="1" cy="30453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8490250" y="4838963"/>
            <a:ext cx="1" cy="30453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Isosceles Triangle 150"/>
          <p:cNvSpPr/>
          <p:nvPr/>
        </p:nvSpPr>
        <p:spPr>
          <a:xfrm rot="10800000">
            <a:off x="4439611" y="4776581"/>
            <a:ext cx="264781" cy="180803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Isosceles Triangle 151"/>
          <p:cNvSpPr/>
          <p:nvPr/>
        </p:nvSpPr>
        <p:spPr>
          <a:xfrm rot="10800000">
            <a:off x="6398734" y="4776581"/>
            <a:ext cx="264781" cy="18080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Isosceles Triangle 152"/>
          <p:cNvSpPr/>
          <p:nvPr/>
        </p:nvSpPr>
        <p:spPr>
          <a:xfrm rot="10800000">
            <a:off x="8357860" y="4776581"/>
            <a:ext cx="264781" cy="18080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flipH="1">
            <a:off x="0" y="293788"/>
            <a:ext cx="653751" cy="326877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653751" y="293788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633313" y="783571"/>
            <a:ext cx="0" cy="129302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653751" y="2076592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1124" y="2240061"/>
            <a:ext cx="652627" cy="326314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653751" y="783571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124" y="947039"/>
            <a:ext cx="652628" cy="326314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653750" y="1273352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1633313" y="293788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612876" y="293790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92438" y="783572"/>
            <a:ext cx="0" cy="129302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612876" y="2076593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1633313" y="2076595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2612876" y="783572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633312" y="783572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2612874" y="1273354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592438" y="2076593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2612874" y="2566375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3592438" y="2566375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612874" y="2566375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 flipV="1">
            <a:off x="3592437" y="3056157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3592437" y="293790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4572000" y="783572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3592437" y="783572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H="1" flipV="1">
            <a:off x="4571999" y="1273354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53750" y="2566376"/>
            <a:ext cx="0" cy="129302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0" y="2566377"/>
            <a:ext cx="653750" cy="326875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1633312" y="2566376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653748" y="2566376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1633310" y="3056158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Isosceles Triangle 214"/>
          <p:cNvSpPr/>
          <p:nvPr/>
        </p:nvSpPr>
        <p:spPr>
          <a:xfrm rot="10800000">
            <a:off x="521361" y="1213289"/>
            <a:ext cx="264781" cy="180803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Isosceles Triangle 215"/>
          <p:cNvSpPr/>
          <p:nvPr/>
        </p:nvSpPr>
        <p:spPr>
          <a:xfrm rot="10800000">
            <a:off x="2480485" y="1213289"/>
            <a:ext cx="264781" cy="180803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Isosceles Triangle 216"/>
          <p:cNvSpPr/>
          <p:nvPr/>
        </p:nvSpPr>
        <p:spPr>
          <a:xfrm rot="10800000">
            <a:off x="4439610" y="1213289"/>
            <a:ext cx="264781" cy="180803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Isosceles Triangle 218"/>
          <p:cNvSpPr/>
          <p:nvPr/>
        </p:nvSpPr>
        <p:spPr>
          <a:xfrm rot="10800000">
            <a:off x="1500923" y="2993945"/>
            <a:ext cx="264781" cy="180803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Isosceles Triangle 219"/>
          <p:cNvSpPr/>
          <p:nvPr/>
        </p:nvSpPr>
        <p:spPr>
          <a:xfrm rot="10800000">
            <a:off x="3460048" y="2993945"/>
            <a:ext cx="264781" cy="180803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/>
          <p:nvPr/>
        </p:nvCxnSpPr>
        <p:spPr>
          <a:xfrm flipH="1">
            <a:off x="5551563" y="293789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 flipV="1">
            <a:off x="4572000" y="293791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6531125" y="293789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7510687" y="783572"/>
            <a:ext cx="0" cy="129302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531125" y="2076593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5551563" y="2076594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 flipV="1">
            <a:off x="5551562" y="783572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53751" y="0"/>
            <a:ext cx="0" cy="29379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612876" y="0"/>
            <a:ext cx="0" cy="29379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6531125" y="0"/>
            <a:ext cx="0" cy="29379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4571999" y="0"/>
            <a:ext cx="1" cy="29379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8490250" y="0"/>
            <a:ext cx="0" cy="29379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7510687" y="293789"/>
            <a:ext cx="979562" cy="48978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 flipV="1">
            <a:off x="1633312" y="0"/>
            <a:ext cx="1" cy="78357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3592436" y="0"/>
            <a:ext cx="1" cy="78357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5551562" y="1"/>
            <a:ext cx="1" cy="78357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 flipV="1">
            <a:off x="7510686" y="1"/>
            <a:ext cx="1" cy="78357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8490250" y="293791"/>
            <a:ext cx="653747" cy="326874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H="1">
            <a:off x="8490250" y="2240061"/>
            <a:ext cx="652629" cy="326316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7510687" y="2076595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8490250" y="947039"/>
            <a:ext cx="652631" cy="326316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7510686" y="783573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 flipV="1">
            <a:off x="8490250" y="1273355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H="1" flipV="1">
            <a:off x="8490250" y="2566376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8490248" y="2566376"/>
            <a:ext cx="653752" cy="326876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531124" y="2566377"/>
            <a:ext cx="0" cy="1293021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H="1" flipV="1">
            <a:off x="4571998" y="2566377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V="1">
            <a:off x="4571998" y="2076595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V="1">
            <a:off x="5551562" y="2566377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4571998" y="2566377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flipH="1" flipV="1">
            <a:off x="5551560" y="3056158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7510686" y="2566377"/>
            <a:ext cx="979562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6531122" y="2566377"/>
            <a:ext cx="979564" cy="489782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7510684" y="3056158"/>
            <a:ext cx="1" cy="1293023"/>
          </a:xfrm>
          <a:prstGeom prst="line">
            <a:avLst/>
          </a:prstGeom>
          <a:solidFill>
            <a:schemeClr val="tx2">
              <a:lumMod val="50000"/>
              <a:lumOff val="50000"/>
            </a:schemeClr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Isosceles Triangle 279"/>
          <p:cNvSpPr/>
          <p:nvPr/>
        </p:nvSpPr>
        <p:spPr>
          <a:xfrm rot="10800000">
            <a:off x="8357860" y="1213290"/>
            <a:ext cx="264781" cy="18080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Isosceles Triangle 281"/>
          <p:cNvSpPr/>
          <p:nvPr/>
        </p:nvSpPr>
        <p:spPr>
          <a:xfrm rot="10800000">
            <a:off x="5420611" y="2993946"/>
            <a:ext cx="264781" cy="180803"/>
          </a:xfrm>
          <a:prstGeom prst="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Isosceles Triangle 282"/>
          <p:cNvSpPr/>
          <p:nvPr/>
        </p:nvSpPr>
        <p:spPr>
          <a:xfrm rot="10800000">
            <a:off x="7378297" y="2993946"/>
            <a:ext cx="264781" cy="18080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2863552" y="589948"/>
            <a:ext cx="3416896" cy="3963602"/>
          </a:xfrm>
          <a:custGeom>
            <a:avLst/>
            <a:gdLst/>
            <a:ahLst/>
            <a:cxnLst/>
            <a:rect l="l" t="t" r="r" b="b"/>
            <a:pathLst>
              <a:path w="3416896" h="3963602">
                <a:moveTo>
                  <a:pt x="1708448" y="0"/>
                </a:moveTo>
                <a:lnTo>
                  <a:pt x="3416896" y="854224"/>
                </a:lnTo>
                <a:lnTo>
                  <a:pt x="3416896" y="3109377"/>
                </a:lnTo>
                <a:lnTo>
                  <a:pt x="1708448" y="3963602"/>
                </a:lnTo>
                <a:lnTo>
                  <a:pt x="0" y="3109377"/>
                </a:lnTo>
                <a:lnTo>
                  <a:pt x="0" y="854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3552" y="1455484"/>
            <a:ext cx="3416896" cy="2247184"/>
          </a:xfrm>
        </p:spPr>
        <p:txBody>
          <a:bodyPr lIns="182880" rIns="182880" anchor="ctr">
            <a:noAutofit/>
          </a:bodyPr>
          <a:lstStyle>
            <a:lvl1pPr algn="ctr"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9" name="Rectangle 306" title="whiteback"/>
          <p:cNvSpPr/>
          <p:nvPr/>
        </p:nvSpPr>
        <p:spPr>
          <a:xfrm>
            <a:off x="5683957" y="447367"/>
            <a:ext cx="1694340" cy="1965434"/>
          </a:xfrm>
          <a:custGeom>
            <a:avLst/>
            <a:gdLst/>
            <a:ahLst/>
            <a:cxnLst/>
            <a:rect l="l" t="t" r="r" b="b"/>
            <a:pathLst>
              <a:path w="3416896" h="3963602">
                <a:moveTo>
                  <a:pt x="1708448" y="0"/>
                </a:moveTo>
                <a:lnTo>
                  <a:pt x="3416896" y="854224"/>
                </a:lnTo>
                <a:lnTo>
                  <a:pt x="3416896" y="3109377"/>
                </a:lnTo>
                <a:lnTo>
                  <a:pt x="1708448" y="3963602"/>
                </a:lnTo>
                <a:lnTo>
                  <a:pt x="0" y="3109377"/>
                </a:lnTo>
                <a:lnTo>
                  <a:pt x="0" y="854224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 title="logo-middle"/>
          <p:cNvSpPr/>
          <p:nvPr/>
        </p:nvSpPr>
        <p:spPr>
          <a:xfrm>
            <a:off x="5900057" y="1285974"/>
            <a:ext cx="1262142" cy="2882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52453" y="1432163"/>
            <a:ext cx="5462947" cy="3287767"/>
            <a:chOff x="773898" y="382213"/>
            <a:chExt cx="7596204" cy="457162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98" y="4742822"/>
              <a:ext cx="7596204" cy="2110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99" y="382213"/>
              <a:ext cx="7596203" cy="4370657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49"/>
            <a:ext cx="3001488" cy="315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127960" y="1663722"/>
            <a:ext cx="4119494" cy="2569960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58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1379" y="440078"/>
            <a:ext cx="2928503" cy="4316987"/>
            <a:chOff x="571379" y="211137"/>
            <a:chExt cx="2928503" cy="431698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79" y="4338460"/>
              <a:ext cx="2928503" cy="1896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79" y="211137"/>
              <a:ext cx="2928503" cy="4140201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35506" y="1200150"/>
            <a:ext cx="4979894" cy="315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66032" y="821242"/>
            <a:ext cx="2538380" cy="3384508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322" y="230188"/>
            <a:ext cx="3340355" cy="73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5623" y="440078"/>
            <a:ext cx="2056299" cy="4316988"/>
            <a:chOff x="545623" y="211138"/>
            <a:chExt cx="2056299" cy="431698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23" y="4338460"/>
              <a:ext cx="2056299" cy="1896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23" y="211138"/>
              <a:ext cx="2056299" cy="41402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68203" y="1200150"/>
            <a:ext cx="5747197" cy="315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84554" y="918387"/>
            <a:ext cx="1785843" cy="3174832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810" y="230188"/>
            <a:ext cx="4117868" cy="73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4587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3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6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49"/>
            <a:ext cx="8686800" cy="315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1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49"/>
            <a:ext cx="4210050" cy="315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05350" y="1200149"/>
            <a:ext cx="4210050" cy="315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89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49"/>
            <a:ext cx="4210050" cy="315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58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05350" y="1200149"/>
            <a:ext cx="4210050" cy="315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78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49"/>
            <a:ext cx="4979894" cy="315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19724" y="0"/>
            <a:ext cx="3724275" cy="4587874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14" y="230188"/>
            <a:ext cx="4974663" cy="73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0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505" y="1200150"/>
            <a:ext cx="4981481" cy="315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24275" cy="4587874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42322" y="230188"/>
            <a:ext cx="3340355" cy="73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8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7282678" y="0"/>
            <a:ext cx="1861321" cy="1489631"/>
            <a:chOff x="7282678" y="0"/>
            <a:chExt cx="1861321" cy="1489631"/>
          </a:xfrm>
        </p:grpSpPr>
        <p:cxnSp>
          <p:nvCxnSpPr>
            <p:cNvPr id="27" name="Straight Connector 26"/>
            <p:cNvCxnSpPr/>
            <p:nvPr userDrawn="1"/>
          </p:nvCxnSpPr>
          <p:spPr>
            <a:xfrm>
              <a:off x="7816439" y="1294925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H="1">
              <a:off x="8205850" y="1294925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H="1" flipV="1">
              <a:off x="7816438" y="1294925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8595260" y="1294925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8984670" y="1409966"/>
              <a:ext cx="159329" cy="7966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flipH="1">
              <a:off x="7427028" y="0"/>
              <a:ext cx="144349" cy="72175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8061500" y="0"/>
              <a:ext cx="144349" cy="72175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205849" y="72175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H="1">
              <a:off x="7816438" y="586196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flipH="1" flipV="1">
              <a:off x="7427028" y="586197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flipH="1" flipV="1">
              <a:off x="7427027" y="72175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flipV="1">
              <a:off x="7816438" y="72175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7427027" y="72175"/>
              <a:ext cx="389411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flipH="1" flipV="1">
              <a:off x="7816438" y="266880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H="1">
              <a:off x="8205850" y="0"/>
              <a:ext cx="144349" cy="7217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8840319" y="0"/>
              <a:ext cx="144351" cy="7217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8984670" y="72175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flipH="1">
              <a:off x="8595260" y="586197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flipH="1" flipV="1">
              <a:off x="8205849" y="586198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flipV="1">
              <a:off x="8595260" y="72175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8205849" y="72175"/>
              <a:ext cx="389411" cy="194706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flipH="1" flipV="1">
              <a:off x="8595259" y="266881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8984670" y="586197"/>
              <a:ext cx="159329" cy="7966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flipH="1" flipV="1">
              <a:off x="8595259" y="780902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flipV="1">
              <a:off x="8984670" y="895943"/>
              <a:ext cx="159329" cy="7966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8595259" y="780902"/>
              <a:ext cx="389411" cy="194706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flipH="1" flipV="1">
              <a:off x="8984670" y="975608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flipV="1">
              <a:off x="8984670" y="0"/>
              <a:ext cx="144351" cy="7217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8984670" y="72175"/>
              <a:ext cx="159329" cy="7966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7816438" y="780903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flipV="1">
              <a:off x="8205849" y="780903"/>
              <a:ext cx="389410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7816437" y="780903"/>
              <a:ext cx="389411" cy="194706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H="1" flipV="1">
              <a:off x="8205848" y="975608"/>
              <a:ext cx="0" cy="514022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 flipH="1" flipV="1">
              <a:off x="8205849" y="0"/>
              <a:ext cx="0" cy="72175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 flipH="1" flipV="1">
              <a:off x="8984670" y="0"/>
              <a:ext cx="0" cy="72175"/>
            </a:xfrm>
            <a:prstGeom prst="line">
              <a:avLst/>
            </a:prstGeom>
            <a:ln w="31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 userDrawn="1"/>
          </p:nvSpPr>
          <p:spPr>
            <a:xfrm rot="10800000">
              <a:off x="7763808" y="243003"/>
              <a:ext cx="105260" cy="71876"/>
            </a:xfrm>
            <a:prstGeom prst="triangl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0800000">
              <a:off x="8542630" y="243003"/>
              <a:ext cx="105260" cy="71876"/>
            </a:xfrm>
            <a:prstGeom prst="triangl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0800000">
              <a:off x="8153219" y="950877"/>
              <a:ext cx="105260" cy="71876"/>
            </a:xfrm>
            <a:prstGeom prst="triangl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0800000">
              <a:off x="8932041" y="950877"/>
              <a:ext cx="105260" cy="71876"/>
            </a:xfrm>
            <a:prstGeom prst="triangl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7282678" y="0"/>
              <a:ext cx="144349" cy="72175"/>
            </a:xfrm>
            <a:prstGeom prst="line">
              <a:avLst/>
            </a:prstGeom>
            <a:ln w="31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" y="230188"/>
            <a:ext cx="7055664" cy="735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686800" cy="3151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 title="logo-left"/>
          <p:cNvSpPr/>
          <p:nvPr/>
        </p:nvSpPr>
        <p:spPr>
          <a:xfrm>
            <a:off x="227013" y="4691678"/>
            <a:ext cx="1524001" cy="348018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798" y="4587874"/>
            <a:ext cx="510603" cy="555625"/>
          </a:xfrm>
          <a:prstGeom prst="rect">
            <a:avLst/>
          </a:prstGeom>
          <a:noFill/>
          <a:ln w="19050">
            <a:noFill/>
          </a:ln>
        </p:spPr>
        <p:txBody>
          <a:bodyPr vert="horz" wrap="none" lIns="0" tIns="0" rIns="0" bIns="0" rtlCol="0" anchor="ctr"/>
          <a:lstStyle>
            <a:lvl1pPr algn="r"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fld id="{5A70D442-B9FB-491C-A565-5BE8A85F6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4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ts val="1200"/>
        </a:spcBef>
        <a:buClr>
          <a:schemeClr val="bg2"/>
        </a:buClr>
        <a:buFont typeface="Webdings" panose="05030102010509060703" pitchFamily="18" charset="2"/>
        <a:buChar char="4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03275" indent="-285750" algn="l" defTabSz="91440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01738" indent="-228600" algn="l" defTabSz="914400" rtl="0" eaLnBrk="1" latinLnBrk="0" hangingPunct="1"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58938" indent="-228600" algn="l" defTabSz="91440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116138" indent="-228600" algn="l" defTabSz="91440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ccampus.ca/seihandbook/chapter/introduc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52890"/>
            <a:ext cx="4883770" cy="1068261"/>
          </a:xfrm>
        </p:spPr>
        <p:txBody>
          <a:bodyPr/>
          <a:lstStyle/>
          <a:p>
            <a:pPr algn="ctr" rtl="1"/>
            <a:b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יוני 2023, כנס </a:t>
            </a:r>
            <a:r>
              <a:rPr lang="he-IL" sz="2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מיט"ל</a:t>
            </a:r>
            <a:r>
              <a:rPr lang="he-I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ה-21, תל אביב</a:t>
            </a: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8580"/>
            <a:ext cx="6735337" cy="1412710"/>
          </a:xfrm>
        </p:spPr>
        <p:txBody>
          <a:bodyPr/>
          <a:lstStyle/>
          <a:p>
            <a:pPr algn="ctr" rt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מעצבי הלמידה בפקולטות </a:t>
            </a:r>
            <a:b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מודל לקידום מצוינות וחדשנות בהוראה </a:t>
            </a:r>
            <a:b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he-IL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תוצרים ומסקנות ביניים - </a:t>
            </a:r>
            <a:endParaRPr lang="en-CA" sz="2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5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63552" y="265043"/>
            <a:ext cx="3126431" cy="4267199"/>
          </a:xfrm>
        </p:spPr>
        <p:txBody>
          <a:bodyPr/>
          <a:lstStyle/>
          <a:p>
            <a:pPr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ממצאי ביניים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9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השפעת המודל לאחר יישום של שנה וחצי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6566" y="1200150"/>
            <a:ext cx="4174459" cy="1429261"/>
            <a:chOff x="216566" y="1200150"/>
            <a:chExt cx="4174459" cy="1429261"/>
          </a:xfrm>
        </p:grpSpPr>
        <p:sp>
          <p:nvSpPr>
            <p:cNvPr id="69" name="Rectangle 51"/>
            <p:cNvSpPr/>
            <p:nvPr/>
          </p:nvSpPr>
          <p:spPr>
            <a:xfrm rot="10800000" flipV="1">
              <a:off x="327783" y="1200151"/>
              <a:ext cx="4063242" cy="1429260"/>
            </a:xfrm>
            <a:custGeom>
              <a:avLst/>
              <a:gdLst/>
              <a:ahLst/>
              <a:cxnLst/>
              <a:rect l="l" t="t" r="r" b="b"/>
              <a:pathLst>
                <a:path w="4063242" h="1429260">
                  <a:moveTo>
                    <a:pt x="4063242" y="0"/>
                  </a:moveTo>
                  <a:lnTo>
                    <a:pt x="3783084" y="0"/>
                  </a:lnTo>
                  <a:lnTo>
                    <a:pt x="428624" y="0"/>
                  </a:lnTo>
                  <a:lnTo>
                    <a:pt x="0" y="428624"/>
                  </a:lnTo>
                  <a:lnTo>
                    <a:pt x="0" y="1429260"/>
                  </a:lnTo>
                  <a:lnTo>
                    <a:pt x="280158" y="1429260"/>
                  </a:lnTo>
                  <a:lnTo>
                    <a:pt x="2353824" y="1429260"/>
                  </a:lnTo>
                  <a:lnTo>
                    <a:pt x="2633982" y="1429260"/>
                  </a:lnTo>
                  <a:close/>
                </a:path>
              </a:pathLst>
            </a:custGeom>
            <a:solidFill>
              <a:schemeClr val="tx2">
                <a:alpha val="9804"/>
              </a:schemeClr>
            </a:solidFill>
          </p:spPr>
          <p:txBody>
            <a:bodyPr vert="horz" lIns="91440" tIns="91440" rIns="182880" bIns="91440" rtlCol="0" anchor="ctr">
              <a:normAutofit/>
            </a:bodyPr>
            <a:lstStyle/>
            <a:p>
              <a:pPr marL="1373188">
                <a:spcBef>
                  <a:spcPts val="1200"/>
                </a:spcBef>
                <a:buClr>
                  <a:schemeClr val="accent1"/>
                </a:buClr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216566" y="1200150"/>
              <a:ext cx="1564314" cy="1429261"/>
            </a:xfrm>
            <a:prstGeom prst="parallelogram">
              <a:avLst>
                <a:gd name="adj" fmla="val 1024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36719" y="1452776"/>
              <a:ext cx="924008" cy="92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40941" y="1200150"/>
            <a:ext cx="4174459" cy="1429261"/>
            <a:chOff x="216566" y="1200150"/>
            <a:chExt cx="4174459" cy="1429261"/>
          </a:xfrm>
        </p:grpSpPr>
        <p:sp>
          <p:nvSpPr>
            <p:cNvPr id="83" name="Rectangle 51"/>
            <p:cNvSpPr/>
            <p:nvPr/>
          </p:nvSpPr>
          <p:spPr>
            <a:xfrm rot="10800000" flipV="1">
              <a:off x="327783" y="1200151"/>
              <a:ext cx="4063242" cy="1429260"/>
            </a:xfrm>
            <a:custGeom>
              <a:avLst/>
              <a:gdLst/>
              <a:ahLst/>
              <a:cxnLst/>
              <a:rect l="l" t="t" r="r" b="b"/>
              <a:pathLst>
                <a:path w="4063242" h="1429260">
                  <a:moveTo>
                    <a:pt x="4063242" y="0"/>
                  </a:moveTo>
                  <a:lnTo>
                    <a:pt x="3783084" y="0"/>
                  </a:lnTo>
                  <a:lnTo>
                    <a:pt x="428624" y="0"/>
                  </a:lnTo>
                  <a:lnTo>
                    <a:pt x="0" y="428624"/>
                  </a:lnTo>
                  <a:lnTo>
                    <a:pt x="0" y="1429260"/>
                  </a:lnTo>
                  <a:lnTo>
                    <a:pt x="280158" y="1429260"/>
                  </a:lnTo>
                  <a:lnTo>
                    <a:pt x="2353824" y="1429260"/>
                  </a:lnTo>
                  <a:lnTo>
                    <a:pt x="2633982" y="1429260"/>
                  </a:lnTo>
                  <a:close/>
                </a:path>
              </a:pathLst>
            </a:custGeom>
            <a:solidFill>
              <a:schemeClr val="tx2">
                <a:alpha val="9804"/>
              </a:schemeClr>
            </a:solidFill>
          </p:spPr>
          <p:txBody>
            <a:bodyPr vert="horz" lIns="91440" tIns="91440" rIns="182880" bIns="91440" rtlCol="0" anchor="ctr">
              <a:normAutofit/>
            </a:bodyPr>
            <a:lstStyle/>
            <a:p>
              <a:pPr marL="1373188" algn="r" rtl="1">
                <a:spcBef>
                  <a:spcPts val="1200"/>
                </a:spcBef>
                <a:buClr>
                  <a:schemeClr val="accent1"/>
                </a:buClr>
              </a:pPr>
              <a:endPara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 flipH="1">
              <a:off x="216566" y="1200150"/>
              <a:ext cx="1564314" cy="1429261"/>
            </a:xfrm>
            <a:prstGeom prst="parallelogram">
              <a:avLst>
                <a:gd name="adj" fmla="val 10242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36719" y="1452776"/>
              <a:ext cx="924008" cy="92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6566" y="2922077"/>
            <a:ext cx="4174459" cy="1429261"/>
            <a:chOff x="216566" y="1200150"/>
            <a:chExt cx="4174459" cy="1429261"/>
          </a:xfrm>
        </p:grpSpPr>
        <p:sp>
          <p:nvSpPr>
            <p:cNvPr id="87" name="Rectangle 51"/>
            <p:cNvSpPr/>
            <p:nvPr/>
          </p:nvSpPr>
          <p:spPr>
            <a:xfrm rot="10800000" flipV="1">
              <a:off x="327783" y="1200151"/>
              <a:ext cx="4063242" cy="1429260"/>
            </a:xfrm>
            <a:custGeom>
              <a:avLst/>
              <a:gdLst/>
              <a:ahLst/>
              <a:cxnLst/>
              <a:rect l="l" t="t" r="r" b="b"/>
              <a:pathLst>
                <a:path w="4063242" h="1429260">
                  <a:moveTo>
                    <a:pt x="4063242" y="0"/>
                  </a:moveTo>
                  <a:lnTo>
                    <a:pt x="3783084" y="0"/>
                  </a:lnTo>
                  <a:lnTo>
                    <a:pt x="428624" y="0"/>
                  </a:lnTo>
                  <a:lnTo>
                    <a:pt x="0" y="428624"/>
                  </a:lnTo>
                  <a:lnTo>
                    <a:pt x="0" y="1429260"/>
                  </a:lnTo>
                  <a:lnTo>
                    <a:pt x="280158" y="1429260"/>
                  </a:lnTo>
                  <a:lnTo>
                    <a:pt x="2353824" y="1429260"/>
                  </a:lnTo>
                  <a:lnTo>
                    <a:pt x="2633982" y="1429260"/>
                  </a:lnTo>
                  <a:close/>
                </a:path>
              </a:pathLst>
            </a:custGeom>
            <a:solidFill>
              <a:schemeClr val="tx2">
                <a:alpha val="9804"/>
              </a:schemeClr>
            </a:solidFill>
          </p:spPr>
          <p:txBody>
            <a:bodyPr vert="horz" lIns="91440" tIns="91440" rIns="182880" bIns="91440" rtlCol="0" anchor="ctr">
              <a:normAutofit/>
            </a:bodyPr>
            <a:lstStyle/>
            <a:p>
              <a:pPr marL="1373188">
                <a:spcBef>
                  <a:spcPts val="1200"/>
                </a:spcBef>
                <a:buClr>
                  <a:schemeClr val="accent1"/>
                </a:buClr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88" name="Parallelogram 87"/>
            <p:cNvSpPr/>
            <p:nvPr/>
          </p:nvSpPr>
          <p:spPr>
            <a:xfrm flipH="1">
              <a:off x="216566" y="1200150"/>
              <a:ext cx="1564314" cy="1429261"/>
            </a:xfrm>
            <a:prstGeom prst="parallelogram">
              <a:avLst>
                <a:gd name="adj" fmla="val 10242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36719" y="1452776"/>
              <a:ext cx="924008" cy="92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740941" y="2922077"/>
            <a:ext cx="4174459" cy="1429261"/>
            <a:chOff x="216566" y="1200150"/>
            <a:chExt cx="4174459" cy="1429261"/>
          </a:xfrm>
        </p:grpSpPr>
        <p:sp>
          <p:nvSpPr>
            <p:cNvPr id="91" name="Rectangle 51"/>
            <p:cNvSpPr/>
            <p:nvPr/>
          </p:nvSpPr>
          <p:spPr>
            <a:xfrm rot="10800000" flipV="1">
              <a:off x="327783" y="1200151"/>
              <a:ext cx="4063242" cy="1429260"/>
            </a:xfrm>
            <a:custGeom>
              <a:avLst/>
              <a:gdLst/>
              <a:ahLst/>
              <a:cxnLst/>
              <a:rect l="l" t="t" r="r" b="b"/>
              <a:pathLst>
                <a:path w="4063242" h="1429260">
                  <a:moveTo>
                    <a:pt x="4063242" y="0"/>
                  </a:moveTo>
                  <a:lnTo>
                    <a:pt x="3783084" y="0"/>
                  </a:lnTo>
                  <a:lnTo>
                    <a:pt x="428624" y="0"/>
                  </a:lnTo>
                  <a:lnTo>
                    <a:pt x="0" y="428624"/>
                  </a:lnTo>
                  <a:lnTo>
                    <a:pt x="0" y="1429260"/>
                  </a:lnTo>
                  <a:lnTo>
                    <a:pt x="280158" y="1429260"/>
                  </a:lnTo>
                  <a:lnTo>
                    <a:pt x="2353824" y="1429260"/>
                  </a:lnTo>
                  <a:lnTo>
                    <a:pt x="2633982" y="1429260"/>
                  </a:lnTo>
                  <a:close/>
                </a:path>
              </a:pathLst>
            </a:custGeom>
            <a:solidFill>
              <a:schemeClr val="tx2">
                <a:alpha val="9804"/>
              </a:schemeClr>
            </a:solidFill>
          </p:spPr>
          <p:txBody>
            <a:bodyPr vert="horz" lIns="91440" tIns="91440" rIns="182880" bIns="91440" rtlCol="0" anchor="ctr">
              <a:normAutofit/>
            </a:bodyPr>
            <a:lstStyle/>
            <a:p>
              <a:pPr marL="1373188">
                <a:spcBef>
                  <a:spcPts val="1200"/>
                </a:spcBef>
                <a:buClr>
                  <a:schemeClr val="accent1"/>
                </a:buClr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2" name="Parallelogram 91"/>
            <p:cNvSpPr/>
            <p:nvPr/>
          </p:nvSpPr>
          <p:spPr>
            <a:xfrm flipH="1">
              <a:off x="216566" y="1200150"/>
              <a:ext cx="1564314" cy="1429261"/>
            </a:xfrm>
            <a:prstGeom prst="parallelogram">
              <a:avLst>
                <a:gd name="adj" fmla="val 1024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36719" y="1452776"/>
              <a:ext cx="924008" cy="92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1">
            <a:extLst>
              <a:ext uri="{FF2B5EF4-FFF2-40B4-BE49-F238E27FC236}">
                <a16:creationId xmlns:a16="http://schemas.microsoft.com/office/drawing/2014/main" id="{E946755C-A609-D2BE-9826-6C1CDEA265D2}"/>
              </a:ext>
            </a:extLst>
          </p:cNvPr>
          <p:cNvSpPr txBox="1">
            <a:spLocks/>
          </p:cNvSpPr>
          <p:nvPr/>
        </p:nvSpPr>
        <p:spPr>
          <a:xfrm>
            <a:off x="6229316" y="1638335"/>
            <a:ext cx="2243540" cy="735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4864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לומדים בקורסים שעברו שינוי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5EEF54A3-2BB2-BE01-123E-6A71CFDB8E07}"/>
              </a:ext>
            </a:extLst>
          </p:cNvPr>
          <p:cNvSpPr txBox="1">
            <a:spLocks/>
          </p:cNvSpPr>
          <p:nvPr/>
        </p:nvSpPr>
        <p:spPr>
          <a:xfrm>
            <a:off x="1623277" y="1630936"/>
            <a:ext cx="2243540" cy="735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157 </a:t>
            </a:r>
          </a:p>
          <a:p>
            <a:pPr algn="ct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מצוותי ההוראה</a:t>
            </a:r>
          </a:p>
          <a:p>
            <a:pPr algn="ct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ערכו שינויים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6301A848-9887-03FA-D2DC-CA978D43A8D2}"/>
              </a:ext>
            </a:extLst>
          </p:cNvPr>
          <p:cNvSpPr txBox="1">
            <a:spLocks/>
          </p:cNvSpPr>
          <p:nvPr/>
        </p:nvSpPr>
        <p:spPr>
          <a:xfrm>
            <a:off x="6230795" y="3308817"/>
            <a:ext cx="2243540" cy="735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קורסים עברו שינוי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F8B3581B-920A-7F5C-5426-0CBDE00E3B1A}"/>
              </a:ext>
            </a:extLst>
          </p:cNvPr>
          <p:cNvSpPr txBox="1">
            <a:spLocks/>
          </p:cNvSpPr>
          <p:nvPr/>
        </p:nvSpPr>
        <p:spPr>
          <a:xfrm>
            <a:off x="1561128" y="3353210"/>
            <a:ext cx="2243540" cy="735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פקולטות מעורבות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E874BF68-1683-AB01-BAB2-7424988917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6095" y="1721605"/>
            <a:ext cx="476250" cy="350838"/>
            <a:chOff x="3008" y="801"/>
            <a:chExt cx="300" cy="221"/>
          </a:xfrm>
          <a:solidFill>
            <a:schemeClr val="bg1"/>
          </a:solidFill>
        </p:grpSpPr>
        <p:sp>
          <p:nvSpPr>
            <p:cNvPr id="8" name="Freeform 36">
              <a:extLst>
                <a:ext uri="{FF2B5EF4-FFF2-40B4-BE49-F238E27FC236}">
                  <a16:creationId xmlns:a16="http://schemas.microsoft.com/office/drawing/2014/main" id="{0A49E496-416F-6C6A-21E7-55D3D8EE2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" y="831"/>
              <a:ext cx="200" cy="191"/>
            </a:xfrm>
            <a:custGeom>
              <a:avLst/>
              <a:gdLst>
                <a:gd name="T0" fmla="*/ 951 w 2198"/>
                <a:gd name="T1" fmla="*/ 136 h 2091"/>
                <a:gd name="T2" fmla="*/ 788 w 2198"/>
                <a:gd name="T3" fmla="*/ 240 h 2091"/>
                <a:gd name="T4" fmla="*/ 685 w 2198"/>
                <a:gd name="T5" fmla="*/ 403 h 2091"/>
                <a:gd name="T6" fmla="*/ 662 w 2198"/>
                <a:gd name="T7" fmla="*/ 602 h 2091"/>
                <a:gd name="T8" fmla="*/ 727 w 2198"/>
                <a:gd name="T9" fmla="*/ 786 h 2091"/>
                <a:gd name="T10" fmla="*/ 863 w 2198"/>
                <a:gd name="T11" fmla="*/ 922 h 2091"/>
                <a:gd name="T12" fmla="*/ 1048 w 2198"/>
                <a:gd name="T13" fmla="*/ 988 h 2091"/>
                <a:gd name="T14" fmla="*/ 1248 w 2198"/>
                <a:gd name="T15" fmla="*/ 966 h 2091"/>
                <a:gd name="T16" fmla="*/ 1410 w 2198"/>
                <a:gd name="T17" fmla="*/ 862 h 2091"/>
                <a:gd name="T18" fmla="*/ 1514 w 2198"/>
                <a:gd name="T19" fmla="*/ 699 h 2091"/>
                <a:gd name="T20" fmla="*/ 1537 w 2198"/>
                <a:gd name="T21" fmla="*/ 499 h 2091"/>
                <a:gd name="T22" fmla="*/ 1471 w 2198"/>
                <a:gd name="T23" fmla="*/ 314 h 2091"/>
                <a:gd name="T24" fmla="*/ 1335 w 2198"/>
                <a:gd name="T25" fmla="*/ 179 h 2091"/>
                <a:gd name="T26" fmla="*/ 1150 w 2198"/>
                <a:gd name="T27" fmla="*/ 113 h 2091"/>
                <a:gd name="T28" fmla="*/ 1218 w 2198"/>
                <a:gd name="T29" fmla="*/ 13 h 2091"/>
                <a:gd name="T30" fmla="*/ 1424 w 2198"/>
                <a:gd name="T31" fmla="*/ 106 h 2091"/>
                <a:gd name="T32" fmla="*/ 1574 w 2198"/>
                <a:gd name="T33" fmla="*/ 273 h 2091"/>
                <a:gd name="T34" fmla="*/ 1647 w 2198"/>
                <a:gd name="T35" fmla="*/ 491 h 2091"/>
                <a:gd name="T36" fmla="*/ 1622 w 2198"/>
                <a:gd name="T37" fmla="*/ 725 h 2091"/>
                <a:gd name="T38" fmla="*/ 1507 w 2198"/>
                <a:gd name="T39" fmla="*/ 920 h 2091"/>
                <a:gd name="T40" fmla="*/ 1451 w 2198"/>
                <a:gd name="T41" fmla="*/ 1048 h 2091"/>
                <a:gd name="T42" fmla="*/ 1725 w 2198"/>
                <a:gd name="T43" fmla="*/ 1185 h 2091"/>
                <a:gd name="T44" fmla="*/ 1948 w 2198"/>
                <a:gd name="T45" fmla="*/ 1391 h 2091"/>
                <a:gd name="T46" fmla="*/ 2108 w 2198"/>
                <a:gd name="T47" fmla="*/ 1651 h 2091"/>
                <a:gd name="T48" fmla="*/ 2191 w 2198"/>
                <a:gd name="T49" fmla="*/ 1953 h 2091"/>
                <a:gd name="T50" fmla="*/ 2179 w 2198"/>
                <a:gd name="T51" fmla="*/ 2079 h 2091"/>
                <a:gd name="T52" fmla="*/ 2113 w 2198"/>
                <a:gd name="T53" fmla="*/ 2082 h 2091"/>
                <a:gd name="T54" fmla="*/ 2081 w 2198"/>
                <a:gd name="T55" fmla="*/ 1962 h 2091"/>
                <a:gd name="T56" fmla="*/ 1996 w 2198"/>
                <a:gd name="T57" fmla="*/ 1670 h 2091"/>
                <a:gd name="T58" fmla="*/ 1833 w 2198"/>
                <a:gd name="T59" fmla="*/ 1426 h 2091"/>
                <a:gd name="T60" fmla="*/ 1605 w 2198"/>
                <a:gd name="T61" fmla="*/ 1239 h 2091"/>
                <a:gd name="T62" fmla="*/ 1330 w 2198"/>
                <a:gd name="T63" fmla="*/ 1127 h 2091"/>
                <a:gd name="T64" fmla="*/ 1021 w 2198"/>
                <a:gd name="T65" fmla="*/ 1104 h 2091"/>
                <a:gd name="T66" fmla="*/ 726 w 2198"/>
                <a:gd name="T67" fmla="*/ 1174 h 2091"/>
                <a:gd name="T68" fmla="*/ 472 w 2198"/>
                <a:gd name="T69" fmla="*/ 1324 h 2091"/>
                <a:gd name="T70" fmla="*/ 275 w 2198"/>
                <a:gd name="T71" fmla="*/ 1542 h 2091"/>
                <a:gd name="T72" fmla="*/ 149 w 2198"/>
                <a:gd name="T73" fmla="*/ 1811 h 2091"/>
                <a:gd name="T74" fmla="*/ 106 w 2198"/>
                <a:gd name="T75" fmla="*/ 2056 h 2091"/>
                <a:gd name="T76" fmla="*/ 56 w 2198"/>
                <a:gd name="T77" fmla="*/ 2091 h 2091"/>
                <a:gd name="T78" fmla="*/ 9 w 2198"/>
                <a:gd name="T79" fmla="*/ 2066 h 2091"/>
                <a:gd name="T80" fmla="*/ 20 w 2198"/>
                <a:gd name="T81" fmla="*/ 1874 h 2091"/>
                <a:gd name="T82" fmla="*/ 124 w 2198"/>
                <a:gd name="T83" fmla="*/ 1581 h 2091"/>
                <a:gd name="T84" fmla="*/ 301 w 2198"/>
                <a:gd name="T85" fmla="*/ 1334 h 2091"/>
                <a:gd name="T86" fmla="*/ 539 w 2198"/>
                <a:gd name="T87" fmla="*/ 1144 h 2091"/>
                <a:gd name="T88" fmla="*/ 823 w 2198"/>
                <a:gd name="T89" fmla="*/ 1026 h 2091"/>
                <a:gd name="T90" fmla="*/ 656 w 2198"/>
                <a:gd name="T91" fmla="*/ 875 h 2091"/>
                <a:gd name="T92" fmla="*/ 561 w 2198"/>
                <a:gd name="T93" fmla="*/ 669 h 2091"/>
                <a:gd name="T94" fmla="*/ 561 w 2198"/>
                <a:gd name="T95" fmla="*/ 433 h 2091"/>
                <a:gd name="T96" fmla="*/ 655 w 2198"/>
                <a:gd name="T97" fmla="*/ 225 h 2091"/>
                <a:gd name="T98" fmla="*/ 822 w 2198"/>
                <a:gd name="T99" fmla="*/ 75 h 2091"/>
                <a:gd name="T100" fmla="*/ 1039 w 2198"/>
                <a:gd name="T101" fmla="*/ 3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8" h="2091">
                  <a:moveTo>
                    <a:pt x="1099" y="110"/>
                  </a:moveTo>
                  <a:lnTo>
                    <a:pt x="1048" y="113"/>
                  </a:lnTo>
                  <a:lnTo>
                    <a:pt x="999" y="122"/>
                  </a:lnTo>
                  <a:lnTo>
                    <a:pt x="951" y="136"/>
                  </a:lnTo>
                  <a:lnTo>
                    <a:pt x="906" y="155"/>
                  </a:lnTo>
                  <a:lnTo>
                    <a:pt x="863" y="179"/>
                  </a:lnTo>
                  <a:lnTo>
                    <a:pt x="824" y="207"/>
                  </a:lnTo>
                  <a:lnTo>
                    <a:pt x="788" y="240"/>
                  </a:lnTo>
                  <a:lnTo>
                    <a:pt x="756" y="275"/>
                  </a:lnTo>
                  <a:lnTo>
                    <a:pt x="727" y="314"/>
                  </a:lnTo>
                  <a:lnTo>
                    <a:pt x="703" y="357"/>
                  </a:lnTo>
                  <a:lnTo>
                    <a:pt x="685" y="403"/>
                  </a:lnTo>
                  <a:lnTo>
                    <a:pt x="670" y="449"/>
                  </a:lnTo>
                  <a:lnTo>
                    <a:pt x="662" y="499"/>
                  </a:lnTo>
                  <a:lnTo>
                    <a:pt x="659" y="551"/>
                  </a:lnTo>
                  <a:lnTo>
                    <a:pt x="662" y="602"/>
                  </a:lnTo>
                  <a:lnTo>
                    <a:pt x="670" y="651"/>
                  </a:lnTo>
                  <a:lnTo>
                    <a:pt x="685" y="699"/>
                  </a:lnTo>
                  <a:lnTo>
                    <a:pt x="703" y="744"/>
                  </a:lnTo>
                  <a:lnTo>
                    <a:pt x="727" y="786"/>
                  </a:lnTo>
                  <a:lnTo>
                    <a:pt x="756" y="826"/>
                  </a:lnTo>
                  <a:lnTo>
                    <a:pt x="788" y="862"/>
                  </a:lnTo>
                  <a:lnTo>
                    <a:pt x="824" y="894"/>
                  </a:lnTo>
                  <a:lnTo>
                    <a:pt x="863" y="922"/>
                  </a:lnTo>
                  <a:lnTo>
                    <a:pt x="906" y="946"/>
                  </a:lnTo>
                  <a:lnTo>
                    <a:pt x="951" y="966"/>
                  </a:lnTo>
                  <a:lnTo>
                    <a:pt x="999" y="979"/>
                  </a:lnTo>
                  <a:lnTo>
                    <a:pt x="1048" y="988"/>
                  </a:lnTo>
                  <a:lnTo>
                    <a:pt x="1099" y="990"/>
                  </a:lnTo>
                  <a:lnTo>
                    <a:pt x="1150" y="988"/>
                  </a:lnTo>
                  <a:lnTo>
                    <a:pt x="1200" y="979"/>
                  </a:lnTo>
                  <a:lnTo>
                    <a:pt x="1248" y="966"/>
                  </a:lnTo>
                  <a:lnTo>
                    <a:pt x="1292" y="946"/>
                  </a:lnTo>
                  <a:lnTo>
                    <a:pt x="1335" y="922"/>
                  </a:lnTo>
                  <a:lnTo>
                    <a:pt x="1374" y="894"/>
                  </a:lnTo>
                  <a:lnTo>
                    <a:pt x="1410" y="862"/>
                  </a:lnTo>
                  <a:lnTo>
                    <a:pt x="1443" y="826"/>
                  </a:lnTo>
                  <a:lnTo>
                    <a:pt x="1471" y="786"/>
                  </a:lnTo>
                  <a:lnTo>
                    <a:pt x="1494" y="744"/>
                  </a:lnTo>
                  <a:lnTo>
                    <a:pt x="1514" y="699"/>
                  </a:lnTo>
                  <a:lnTo>
                    <a:pt x="1528" y="651"/>
                  </a:lnTo>
                  <a:lnTo>
                    <a:pt x="1537" y="602"/>
                  </a:lnTo>
                  <a:lnTo>
                    <a:pt x="1540" y="551"/>
                  </a:lnTo>
                  <a:lnTo>
                    <a:pt x="1537" y="499"/>
                  </a:lnTo>
                  <a:lnTo>
                    <a:pt x="1528" y="449"/>
                  </a:lnTo>
                  <a:lnTo>
                    <a:pt x="1514" y="403"/>
                  </a:lnTo>
                  <a:lnTo>
                    <a:pt x="1494" y="357"/>
                  </a:lnTo>
                  <a:lnTo>
                    <a:pt x="1471" y="314"/>
                  </a:lnTo>
                  <a:lnTo>
                    <a:pt x="1443" y="275"/>
                  </a:lnTo>
                  <a:lnTo>
                    <a:pt x="1410" y="240"/>
                  </a:lnTo>
                  <a:lnTo>
                    <a:pt x="1374" y="207"/>
                  </a:lnTo>
                  <a:lnTo>
                    <a:pt x="1335" y="179"/>
                  </a:lnTo>
                  <a:lnTo>
                    <a:pt x="1292" y="155"/>
                  </a:lnTo>
                  <a:lnTo>
                    <a:pt x="1248" y="136"/>
                  </a:lnTo>
                  <a:lnTo>
                    <a:pt x="1200" y="122"/>
                  </a:lnTo>
                  <a:lnTo>
                    <a:pt x="1150" y="113"/>
                  </a:lnTo>
                  <a:lnTo>
                    <a:pt x="1099" y="110"/>
                  </a:lnTo>
                  <a:close/>
                  <a:moveTo>
                    <a:pt x="1099" y="0"/>
                  </a:moveTo>
                  <a:lnTo>
                    <a:pt x="1160" y="3"/>
                  </a:lnTo>
                  <a:lnTo>
                    <a:pt x="1218" y="13"/>
                  </a:lnTo>
                  <a:lnTo>
                    <a:pt x="1273" y="28"/>
                  </a:lnTo>
                  <a:lnTo>
                    <a:pt x="1326" y="49"/>
                  </a:lnTo>
                  <a:lnTo>
                    <a:pt x="1377" y="75"/>
                  </a:lnTo>
                  <a:lnTo>
                    <a:pt x="1424" y="106"/>
                  </a:lnTo>
                  <a:lnTo>
                    <a:pt x="1467" y="142"/>
                  </a:lnTo>
                  <a:lnTo>
                    <a:pt x="1508" y="182"/>
                  </a:lnTo>
                  <a:lnTo>
                    <a:pt x="1543" y="225"/>
                  </a:lnTo>
                  <a:lnTo>
                    <a:pt x="1574" y="273"/>
                  </a:lnTo>
                  <a:lnTo>
                    <a:pt x="1600" y="324"/>
                  </a:lnTo>
                  <a:lnTo>
                    <a:pt x="1622" y="377"/>
                  </a:lnTo>
                  <a:lnTo>
                    <a:pt x="1636" y="433"/>
                  </a:lnTo>
                  <a:lnTo>
                    <a:pt x="1647" y="491"/>
                  </a:lnTo>
                  <a:lnTo>
                    <a:pt x="1650" y="551"/>
                  </a:lnTo>
                  <a:lnTo>
                    <a:pt x="1647" y="611"/>
                  </a:lnTo>
                  <a:lnTo>
                    <a:pt x="1636" y="669"/>
                  </a:lnTo>
                  <a:lnTo>
                    <a:pt x="1622" y="725"/>
                  </a:lnTo>
                  <a:lnTo>
                    <a:pt x="1600" y="778"/>
                  </a:lnTo>
                  <a:lnTo>
                    <a:pt x="1574" y="829"/>
                  </a:lnTo>
                  <a:lnTo>
                    <a:pt x="1543" y="875"/>
                  </a:lnTo>
                  <a:lnTo>
                    <a:pt x="1507" y="920"/>
                  </a:lnTo>
                  <a:lnTo>
                    <a:pt x="1467" y="959"/>
                  </a:lnTo>
                  <a:lnTo>
                    <a:pt x="1424" y="995"/>
                  </a:lnTo>
                  <a:lnTo>
                    <a:pt x="1376" y="1026"/>
                  </a:lnTo>
                  <a:lnTo>
                    <a:pt x="1451" y="1048"/>
                  </a:lnTo>
                  <a:lnTo>
                    <a:pt x="1523" y="1075"/>
                  </a:lnTo>
                  <a:lnTo>
                    <a:pt x="1593" y="1108"/>
                  </a:lnTo>
                  <a:lnTo>
                    <a:pt x="1660" y="1144"/>
                  </a:lnTo>
                  <a:lnTo>
                    <a:pt x="1725" y="1185"/>
                  </a:lnTo>
                  <a:lnTo>
                    <a:pt x="1786" y="1231"/>
                  </a:lnTo>
                  <a:lnTo>
                    <a:pt x="1844" y="1281"/>
                  </a:lnTo>
                  <a:lnTo>
                    <a:pt x="1898" y="1334"/>
                  </a:lnTo>
                  <a:lnTo>
                    <a:pt x="1948" y="1391"/>
                  </a:lnTo>
                  <a:lnTo>
                    <a:pt x="1995" y="1451"/>
                  </a:lnTo>
                  <a:lnTo>
                    <a:pt x="2037" y="1514"/>
                  </a:lnTo>
                  <a:lnTo>
                    <a:pt x="2075" y="1581"/>
                  </a:lnTo>
                  <a:lnTo>
                    <a:pt x="2108" y="1651"/>
                  </a:lnTo>
                  <a:lnTo>
                    <a:pt x="2137" y="1722"/>
                  </a:lnTo>
                  <a:lnTo>
                    <a:pt x="2160" y="1797"/>
                  </a:lnTo>
                  <a:lnTo>
                    <a:pt x="2179" y="1874"/>
                  </a:lnTo>
                  <a:lnTo>
                    <a:pt x="2191" y="1953"/>
                  </a:lnTo>
                  <a:lnTo>
                    <a:pt x="2198" y="2033"/>
                  </a:lnTo>
                  <a:lnTo>
                    <a:pt x="2196" y="2051"/>
                  </a:lnTo>
                  <a:lnTo>
                    <a:pt x="2190" y="2066"/>
                  </a:lnTo>
                  <a:lnTo>
                    <a:pt x="2179" y="2079"/>
                  </a:lnTo>
                  <a:lnTo>
                    <a:pt x="2163" y="2088"/>
                  </a:lnTo>
                  <a:lnTo>
                    <a:pt x="2146" y="2091"/>
                  </a:lnTo>
                  <a:lnTo>
                    <a:pt x="2129" y="2089"/>
                  </a:lnTo>
                  <a:lnTo>
                    <a:pt x="2113" y="2082"/>
                  </a:lnTo>
                  <a:lnTo>
                    <a:pt x="2101" y="2072"/>
                  </a:lnTo>
                  <a:lnTo>
                    <a:pt x="2093" y="2056"/>
                  </a:lnTo>
                  <a:lnTo>
                    <a:pt x="2088" y="2039"/>
                  </a:lnTo>
                  <a:lnTo>
                    <a:pt x="2081" y="1962"/>
                  </a:lnTo>
                  <a:lnTo>
                    <a:pt x="2069" y="1885"/>
                  </a:lnTo>
                  <a:lnTo>
                    <a:pt x="2050" y="1811"/>
                  </a:lnTo>
                  <a:lnTo>
                    <a:pt x="2026" y="1740"/>
                  </a:lnTo>
                  <a:lnTo>
                    <a:pt x="1996" y="1670"/>
                  </a:lnTo>
                  <a:lnTo>
                    <a:pt x="1963" y="1604"/>
                  </a:lnTo>
                  <a:lnTo>
                    <a:pt x="1924" y="1542"/>
                  </a:lnTo>
                  <a:lnTo>
                    <a:pt x="1880" y="1482"/>
                  </a:lnTo>
                  <a:lnTo>
                    <a:pt x="1833" y="1426"/>
                  </a:lnTo>
                  <a:lnTo>
                    <a:pt x="1782" y="1373"/>
                  </a:lnTo>
                  <a:lnTo>
                    <a:pt x="1727" y="1324"/>
                  </a:lnTo>
                  <a:lnTo>
                    <a:pt x="1668" y="1280"/>
                  </a:lnTo>
                  <a:lnTo>
                    <a:pt x="1605" y="1239"/>
                  </a:lnTo>
                  <a:lnTo>
                    <a:pt x="1540" y="1204"/>
                  </a:lnTo>
                  <a:lnTo>
                    <a:pt x="1473" y="1174"/>
                  </a:lnTo>
                  <a:lnTo>
                    <a:pt x="1402" y="1148"/>
                  </a:lnTo>
                  <a:lnTo>
                    <a:pt x="1330" y="1127"/>
                  </a:lnTo>
                  <a:lnTo>
                    <a:pt x="1254" y="1113"/>
                  </a:lnTo>
                  <a:lnTo>
                    <a:pt x="1177" y="1104"/>
                  </a:lnTo>
                  <a:lnTo>
                    <a:pt x="1099" y="1101"/>
                  </a:lnTo>
                  <a:lnTo>
                    <a:pt x="1021" y="1104"/>
                  </a:lnTo>
                  <a:lnTo>
                    <a:pt x="944" y="1113"/>
                  </a:lnTo>
                  <a:lnTo>
                    <a:pt x="869" y="1127"/>
                  </a:lnTo>
                  <a:lnTo>
                    <a:pt x="797" y="1148"/>
                  </a:lnTo>
                  <a:lnTo>
                    <a:pt x="726" y="1174"/>
                  </a:lnTo>
                  <a:lnTo>
                    <a:pt x="658" y="1204"/>
                  </a:lnTo>
                  <a:lnTo>
                    <a:pt x="593" y="1239"/>
                  </a:lnTo>
                  <a:lnTo>
                    <a:pt x="531" y="1280"/>
                  </a:lnTo>
                  <a:lnTo>
                    <a:pt x="472" y="1324"/>
                  </a:lnTo>
                  <a:lnTo>
                    <a:pt x="417" y="1373"/>
                  </a:lnTo>
                  <a:lnTo>
                    <a:pt x="366" y="1426"/>
                  </a:lnTo>
                  <a:lnTo>
                    <a:pt x="318" y="1482"/>
                  </a:lnTo>
                  <a:lnTo>
                    <a:pt x="275" y="1542"/>
                  </a:lnTo>
                  <a:lnTo>
                    <a:pt x="236" y="1604"/>
                  </a:lnTo>
                  <a:lnTo>
                    <a:pt x="202" y="1670"/>
                  </a:lnTo>
                  <a:lnTo>
                    <a:pt x="173" y="1740"/>
                  </a:lnTo>
                  <a:lnTo>
                    <a:pt x="149" y="1811"/>
                  </a:lnTo>
                  <a:lnTo>
                    <a:pt x="130" y="1885"/>
                  </a:lnTo>
                  <a:lnTo>
                    <a:pt x="117" y="1962"/>
                  </a:lnTo>
                  <a:lnTo>
                    <a:pt x="109" y="2039"/>
                  </a:lnTo>
                  <a:lnTo>
                    <a:pt x="106" y="2056"/>
                  </a:lnTo>
                  <a:lnTo>
                    <a:pt x="98" y="2071"/>
                  </a:lnTo>
                  <a:lnTo>
                    <a:pt x="87" y="2082"/>
                  </a:lnTo>
                  <a:lnTo>
                    <a:pt x="72" y="2089"/>
                  </a:lnTo>
                  <a:lnTo>
                    <a:pt x="56" y="2091"/>
                  </a:lnTo>
                  <a:lnTo>
                    <a:pt x="52" y="2091"/>
                  </a:lnTo>
                  <a:lnTo>
                    <a:pt x="35" y="2088"/>
                  </a:lnTo>
                  <a:lnTo>
                    <a:pt x="20" y="2079"/>
                  </a:lnTo>
                  <a:lnTo>
                    <a:pt x="9" y="2066"/>
                  </a:lnTo>
                  <a:lnTo>
                    <a:pt x="2" y="2051"/>
                  </a:lnTo>
                  <a:lnTo>
                    <a:pt x="0" y="2033"/>
                  </a:lnTo>
                  <a:lnTo>
                    <a:pt x="7" y="1953"/>
                  </a:lnTo>
                  <a:lnTo>
                    <a:pt x="20" y="1874"/>
                  </a:lnTo>
                  <a:lnTo>
                    <a:pt x="38" y="1797"/>
                  </a:lnTo>
                  <a:lnTo>
                    <a:pt x="62" y="1722"/>
                  </a:lnTo>
                  <a:lnTo>
                    <a:pt x="90" y="1651"/>
                  </a:lnTo>
                  <a:lnTo>
                    <a:pt x="124" y="1581"/>
                  </a:lnTo>
                  <a:lnTo>
                    <a:pt x="161" y="1514"/>
                  </a:lnTo>
                  <a:lnTo>
                    <a:pt x="204" y="1451"/>
                  </a:lnTo>
                  <a:lnTo>
                    <a:pt x="250" y="1391"/>
                  </a:lnTo>
                  <a:lnTo>
                    <a:pt x="301" y="1334"/>
                  </a:lnTo>
                  <a:lnTo>
                    <a:pt x="355" y="1281"/>
                  </a:lnTo>
                  <a:lnTo>
                    <a:pt x="413" y="1231"/>
                  </a:lnTo>
                  <a:lnTo>
                    <a:pt x="474" y="1185"/>
                  </a:lnTo>
                  <a:lnTo>
                    <a:pt x="539" y="1144"/>
                  </a:lnTo>
                  <a:lnTo>
                    <a:pt x="605" y="1108"/>
                  </a:lnTo>
                  <a:lnTo>
                    <a:pt x="675" y="1075"/>
                  </a:lnTo>
                  <a:lnTo>
                    <a:pt x="748" y="1048"/>
                  </a:lnTo>
                  <a:lnTo>
                    <a:pt x="823" y="1026"/>
                  </a:lnTo>
                  <a:lnTo>
                    <a:pt x="775" y="995"/>
                  </a:lnTo>
                  <a:lnTo>
                    <a:pt x="731" y="959"/>
                  </a:lnTo>
                  <a:lnTo>
                    <a:pt x="691" y="920"/>
                  </a:lnTo>
                  <a:lnTo>
                    <a:pt x="656" y="875"/>
                  </a:lnTo>
                  <a:lnTo>
                    <a:pt x="625" y="829"/>
                  </a:lnTo>
                  <a:lnTo>
                    <a:pt x="598" y="778"/>
                  </a:lnTo>
                  <a:lnTo>
                    <a:pt x="577" y="725"/>
                  </a:lnTo>
                  <a:lnTo>
                    <a:pt x="561" y="669"/>
                  </a:lnTo>
                  <a:lnTo>
                    <a:pt x="552" y="611"/>
                  </a:lnTo>
                  <a:lnTo>
                    <a:pt x="549" y="551"/>
                  </a:lnTo>
                  <a:lnTo>
                    <a:pt x="552" y="491"/>
                  </a:lnTo>
                  <a:lnTo>
                    <a:pt x="561" y="433"/>
                  </a:lnTo>
                  <a:lnTo>
                    <a:pt x="577" y="377"/>
                  </a:lnTo>
                  <a:lnTo>
                    <a:pt x="598" y="324"/>
                  </a:lnTo>
                  <a:lnTo>
                    <a:pt x="625" y="273"/>
                  </a:lnTo>
                  <a:lnTo>
                    <a:pt x="655" y="225"/>
                  </a:lnTo>
                  <a:lnTo>
                    <a:pt x="691" y="182"/>
                  </a:lnTo>
                  <a:lnTo>
                    <a:pt x="730" y="142"/>
                  </a:lnTo>
                  <a:lnTo>
                    <a:pt x="774" y="106"/>
                  </a:lnTo>
                  <a:lnTo>
                    <a:pt x="822" y="75"/>
                  </a:lnTo>
                  <a:lnTo>
                    <a:pt x="872" y="49"/>
                  </a:lnTo>
                  <a:lnTo>
                    <a:pt x="925" y="28"/>
                  </a:lnTo>
                  <a:lnTo>
                    <a:pt x="981" y="13"/>
                  </a:lnTo>
                  <a:lnTo>
                    <a:pt x="1039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73410736-C332-6D09-9426-26F6C067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801"/>
              <a:ext cx="124" cy="171"/>
            </a:xfrm>
            <a:custGeom>
              <a:avLst/>
              <a:gdLst>
                <a:gd name="T0" fmla="*/ 1033 w 1356"/>
                <a:gd name="T1" fmla="*/ 10 h 1871"/>
                <a:gd name="T2" fmla="*/ 1168 w 1356"/>
                <a:gd name="T3" fmla="*/ 58 h 1871"/>
                <a:gd name="T4" fmla="*/ 1284 w 1356"/>
                <a:gd name="T5" fmla="*/ 143 h 1871"/>
                <a:gd name="T6" fmla="*/ 1353 w 1356"/>
                <a:gd name="T7" fmla="*/ 232 h 1871"/>
                <a:gd name="T8" fmla="*/ 1351 w 1356"/>
                <a:gd name="T9" fmla="*/ 273 h 1871"/>
                <a:gd name="T10" fmla="*/ 1319 w 1356"/>
                <a:gd name="T11" fmla="*/ 301 h 1871"/>
                <a:gd name="T12" fmla="*/ 1277 w 1356"/>
                <a:gd name="T13" fmla="*/ 298 h 1871"/>
                <a:gd name="T14" fmla="*/ 1230 w 1356"/>
                <a:gd name="T15" fmla="*/ 246 h 1871"/>
                <a:gd name="T16" fmla="*/ 1135 w 1356"/>
                <a:gd name="T17" fmla="*/ 166 h 1871"/>
                <a:gd name="T18" fmla="*/ 1019 w 1356"/>
                <a:gd name="T19" fmla="*/ 119 h 1871"/>
                <a:gd name="T20" fmla="*/ 887 w 1356"/>
                <a:gd name="T21" fmla="*/ 113 h 1871"/>
                <a:gd name="T22" fmla="*/ 755 w 1356"/>
                <a:gd name="T23" fmla="*/ 155 h 1871"/>
                <a:gd name="T24" fmla="*/ 648 w 1356"/>
                <a:gd name="T25" fmla="*/ 239 h 1871"/>
                <a:gd name="T26" fmla="*/ 576 w 1356"/>
                <a:gd name="T27" fmla="*/ 356 h 1871"/>
                <a:gd name="T28" fmla="*/ 551 w 1356"/>
                <a:gd name="T29" fmla="*/ 495 h 1871"/>
                <a:gd name="T30" fmla="*/ 576 w 1356"/>
                <a:gd name="T31" fmla="*/ 634 h 1871"/>
                <a:gd name="T32" fmla="*/ 648 w 1356"/>
                <a:gd name="T33" fmla="*/ 751 h 1871"/>
                <a:gd name="T34" fmla="*/ 755 w 1356"/>
                <a:gd name="T35" fmla="*/ 835 h 1871"/>
                <a:gd name="T36" fmla="*/ 887 w 1356"/>
                <a:gd name="T37" fmla="*/ 878 h 1871"/>
                <a:gd name="T38" fmla="*/ 968 w 1356"/>
                <a:gd name="T39" fmla="*/ 891 h 1871"/>
                <a:gd name="T40" fmla="*/ 991 w 1356"/>
                <a:gd name="T41" fmla="*/ 936 h 1871"/>
                <a:gd name="T42" fmla="*/ 968 w 1356"/>
                <a:gd name="T43" fmla="*/ 980 h 1871"/>
                <a:gd name="T44" fmla="*/ 865 w 1356"/>
                <a:gd name="T45" fmla="*/ 994 h 1871"/>
                <a:gd name="T46" fmla="*/ 662 w 1356"/>
                <a:gd name="T47" fmla="*/ 1037 h 1871"/>
                <a:gd name="T48" fmla="*/ 481 w 1356"/>
                <a:gd name="T49" fmla="*/ 1128 h 1871"/>
                <a:gd name="T50" fmla="*/ 329 w 1356"/>
                <a:gd name="T51" fmla="*/ 1257 h 1871"/>
                <a:gd name="T52" fmla="*/ 213 w 1356"/>
                <a:gd name="T53" fmla="*/ 1419 h 1871"/>
                <a:gd name="T54" fmla="*/ 137 w 1356"/>
                <a:gd name="T55" fmla="*/ 1608 h 1871"/>
                <a:gd name="T56" fmla="*/ 110 w 1356"/>
                <a:gd name="T57" fmla="*/ 1816 h 1871"/>
                <a:gd name="T58" fmla="*/ 88 w 1356"/>
                <a:gd name="T59" fmla="*/ 1860 h 1871"/>
                <a:gd name="T60" fmla="*/ 37 w 1356"/>
                <a:gd name="T61" fmla="*/ 1869 h 1871"/>
                <a:gd name="T62" fmla="*/ 3 w 1356"/>
                <a:gd name="T63" fmla="*/ 1834 h 1871"/>
                <a:gd name="T64" fmla="*/ 14 w 1356"/>
                <a:gd name="T65" fmla="*/ 1659 h 1871"/>
                <a:gd name="T66" fmla="*/ 79 w 1356"/>
                <a:gd name="T67" fmla="*/ 1442 h 1871"/>
                <a:gd name="T68" fmla="*/ 192 w 1356"/>
                <a:gd name="T69" fmla="*/ 1249 h 1871"/>
                <a:gd name="T70" fmla="*/ 346 w 1356"/>
                <a:gd name="T71" fmla="*/ 1090 h 1871"/>
                <a:gd name="T72" fmla="*/ 535 w 1356"/>
                <a:gd name="T73" fmla="*/ 971 h 1871"/>
                <a:gd name="T74" fmla="*/ 636 w 1356"/>
                <a:gd name="T75" fmla="*/ 889 h 1871"/>
                <a:gd name="T76" fmla="*/ 532 w 1356"/>
                <a:gd name="T77" fmla="*/ 782 h 1871"/>
                <a:gd name="T78" fmla="*/ 464 w 1356"/>
                <a:gd name="T79" fmla="*/ 649 h 1871"/>
                <a:gd name="T80" fmla="*/ 441 w 1356"/>
                <a:gd name="T81" fmla="*/ 495 h 1871"/>
                <a:gd name="T82" fmla="*/ 466 w 1356"/>
                <a:gd name="T83" fmla="*/ 339 h 1871"/>
                <a:gd name="T84" fmla="*/ 536 w 1356"/>
                <a:gd name="T85" fmla="*/ 203 h 1871"/>
                <a:gd name="T86" fmla="*/ 644 w 1356"/>
                <a:gd name="T87" fmla="*/ 96 h 1871"/>
                <a:gd name="T88" fmla="*/ 780 w 1356"/>
                <a:gd name="T89" fmla="*/ 26 h 1871"/>
                <a:gd name="T90" fmla="*/ 936 w 1356"/>
                <a:gd name="T91" fmla="*/ 0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6" h="1871">
                  <a:moveTo>
                    <a:pt x="936" y="0"/>
                  </a:moveTo>
                  <a:lnTo>
                    <a:pt x="985" y="3"/>
                  </a:lnTo>
                  <a:lnTo>
                    <a:pt x="1033" y="10"/>
                  </a:lnTo>
                  <a:lnTo>
                    <a:pt x="1080" y="21"/>
                  </a:lnTo>
                  <a:lnTo>
                    <a:pt x="1125" y="37"/>
                  </a:lnTo>
                  <a:lnTo>
                    <a:pt x="1168" y="58"/>
                  </a:lnTo>
                  <a:lnTo>
                    <a:pt x="1210" y="83"/>
                  </a:lnTo>
                  <a:lnTo>
                    <a:pt x="1248" y="111"/>
                  </a:lnTo>
                  <a:lnTo>
                    <a:pt x="1284" y="143"/>
                  </a:lnTo>
                  <a:lnTo>
                    <a:pt x="1317" y="179"/>
                  </a:lnTo>
                  <a:lnTo>
                    <a:pt x="1347" y="218"/>
                  </a:lnTo>
                  <a:lnTo>
                    <a:pt x="1353" y="232"/>
                  </a:lnTo>
                  <a:lnTo>
                    <a:pt x="1356" y="245"/>
                  </a:lnTo>
                  <a:lnTo>
                    <a:pt x="1355" y="260"/>
                  </a:lnTo>
                  <a:lnTo>
                    <a:pt x="1351" y="273"/>
                  </a:lnTo>
                  <a:lnTo>
                    <a:pt x="1343" y="285"/>
                  </a:lnTo>
                  <a:lnTo>
                    <a:pt x="1332" y="295"/>
                  </a:lnTo>
                  <a:lnTo>
                    <a:pt x="1319" y="301"/>
                  </a:lnTo>
                  <a:lnTo>
                    <a:pt x="1304" y="304"/>
                  </a:lnTo>
                  <a:lnTo>
                    <a:pt x="1291" y="303"/>
                  </a:lnTo>
                  <a:lnTo>
                    <a:pt x="1277" y="298"/>
                  </a:lnTo>
                  <a:lnTo>
                    <a:pt x="1265" y="291"/>
                  </a:lnTo>
                  <a:lnTo>
                    <a:pt x="1255" y="280"/>
                  </a:lnTo>
                  <a:lnTo>
                    <a:pt x="1230" y="246"/>
                  </a:lnTo>
                  <a:lnTo>
                    <a:pt x="1201" y="215"/>
                  </a:lnTo>
                  <a:lnTo>
                    <a:pt x="1169" y="188"/>
                  </a:lnTo>
                  <a:lnTo>
                    <a:pt x="1135" y="166"/>
                  </a:lnTo>
                  <a:lnTo>
                    <a:pt x="1098" y="146"/>
                  </a:lnTo>
                  <a:lnTo>
                    <a:pt x="1060" y="130"/>
                  </a:lnTo>
                  <a:lnTo>
                    <a:pt x="1019" y="119"/>
                  </a:lnTo>
                  <a:lnTo>
                    <a:pt x="979" y="113"/>
                  </a:lnTo>
                  <a:lnTo>
                    <a:pt x="936" y="110"/>
                  </a:lnTo>
                  <a:lnTo>
                    <a:pt x="887" y="113"/>
                  </a:lnTo>
                  <a:lnTo>
                    <a:pt x="841" y="122"/>
                  </a:lnTo>
                  <a:lnTo>
                    <a:pt x="796" y="137"/>
                  </a:lnTo>
                  <a:lnTo>
                    <a:pt x="755" y="155"/>
                  </a:lnTo>
                  <a:lnTo>
                    <a:pt x="715" y="179"/>
                  </a:lnTo>
                  <a:lnTo>
                    <a:pt x="680" y="207"/>
                  </a:lnTo>
                  <a:lnTo>
                    <a:pt x="648" y="239"/>
                  </a:lnTo>
                  <a:lnTo>
                    <a:pt x="620" y="275"/>
                  </a:lnTo>
                  <a:lnTo>
                    <a:pt x="596" y="315"/>
                  </a:lnTo>
                  <a:lnTo>
                    <a:pt x="576" y="356"/>
                  </a:lnTo>
                  <a:lnTo>
                    <a:pt x="562" y="401"/>
                  </a:lnTo>
                  <a:lnTo>
                    <a:pt x="554" y="448"/>
                  </a:lnTo>
                  <a:lnTo>
                    <a:pt x="551" y="495"/>
                  </a:lnTo>
                  <a:lnTo>
                    <a:pt x="554" y="544"/>
                  </a:lnTo>
                  <a:lnTo>
                    <a:pt x="562" y="590"/>
                  </a:lnTo>
                  <a:lnTo>
                    <a:pt x="576" y="634"/>
                  </a:lnTo>
                  <a:lnTo>
                    <a:pt x="596" y="677"/>
                  </a:lnTo>
                  <a:lnTo>
                    <a:pt x="620" y="715"/>
                  </a:lnTo>
                  <a:lnTo>
                    <a:pt x="648" y="751"/>
                  </a:lnTo>
                  <a:lnTo>
                    <a:pt x="680" y="783"/>
                  </a:lnTo>
                  <a:lnTo>
                    <a:pt x="715" y="811"/>
                  </a:lnTo>
                  <a:lnTo>
                    <a:pt x="755" y="835"/>
                  </a:lnTo>
                  <a:lnTo>
                    <a:pt x="796" y="855"/>
                  </a:lnTo>
                  <a:lnTo>
                    <a:pt x="841" y="868"/>
                  </a:lnTo>
                  <a:lnTo>
                    <a:pt x="887" y="878"/>
                  </a:lnTo>
                  <a:lnTo>
                    <a:pt x="936" y="881"/>
                  </a:lnTo>
                  <a:lnTo>
                    <a:pt x="953" y="883"/>
                  </a:lnTo>
                  <a:lnTo>
                    <a:pt x="968" y="891"/>
                  </a:lnTo>
                  <a:lnTo>
                    <a:pt x="980" y="903"/>
                  </a:lnTo>
                  <a:lnTo>
                    <a:pt x="988" y="918"/>
                  </a:lnTo>
                  <a:lnTo>
                    <a:pt x="991" y="936"/>
                  </a:lnTo>
                  <a:lnTo>
                    <a:pt x="988" y="953"/>
                  </a:lnTo>
                  <a:lnTo>
                    <a:pt x="980" y="968"/>
                  </a:lnTo>
                  <a:lnTo>
                    <a:pt x="968" y="980"/>
                  </a:lnTo>
                  <a:lnTo>
                    <a:pt x="953" y="988"/>
                  </a:lnTo>
                  <a:lnTo>
                    <a:pt x="936" y="991"/>
                  </a:lnTo>
                  <a:lnTo>
                    <a:pt x="865" y="994"/>
                  </a:lnTo>
                  <a:lnTo>
                    <a:pt x="795" y="1002"/>
                  </a:lnTo>
                  <a:lnTo>
                    <a:pt x="728" y="1018"/>
                  </a:lnTo>
                  <a:lnTo>
                    <a:pt x="662" y="1037"/>
                  </a:lnTo>
                  <a:lnTo>
                    <a:pt x="599" y="1062"/>
                  </a:lnTo>
                  <a:lnTo>
                    <a:pt x="539" y="1092"/>
                  </a:lnTo>
                  <a:lnTo>
                    <a:pt x="481" y="1128"/>
                  </a:lnTo>
                  <a:lnTo>
                    <a:pt x="427" y="1166"/>
                  </a:lnTo>
                  <a:lnTo>
                    <a:pt x="376" y="1209"/>
                  </a:lnTo>
                  <a:lnTo>
                    <a:pt x="329" y="1257"/>
                  </a:lnTo>
                  <a:lnTo>
                    <a:pt x="286" y="1308"/>
                  </a:lnTo>
                  <a:lnTo>
                    <a:pt x="247" y="1362"/>
                  </a:lnTo>
                  <a:lnTo>
                    <a:pt x="213" y="1419"/>
                  </a:lnTo>
                  <a:lnTo>
                    <a:pt x="183" y="1480"/>
                  </a:lnTo>
                  <a:lnTo>
                    <a:pt x="157" y="1542"/>
                  </a:lnTo>
                  <a:lnTo>
                    <a:pt x="137" y="1608"/>
                  </a:lnTo>
                  <a:lnTo>
                    <a:pt x="122" y="1676"/>
                  </a:lnTo>
                  <a:lnTo>
                    <a:pt x="113" y="1745"/>
                  </a:lnTo>
                  <a:lnTo>
                    <a:pt x="110" y="1816"/>
                  </a:lnTo>
                  <a:lnTo>
                    <a:pt x="108" y="1834"/>
                  </a:lnTo>
                  <a:lnTo>
                    <a:pt x="100" y="1849"/>
                  </a:lnTo>
                  <a:lnTo>
                    <a:pt x="88" y="1860"/>
                  </a:lnTo>
                  <a:lnTo>
                    <a:pt x="73" y="1869"/>
                  </a:lnTo>
                  <a:lnTo>
                    <a:pt x="55" y="1871"/>
                  </a:lnTo>
                  <a:lnTo>
                    <a:pt x="37" y="1869"/>
                  </a:lnTo>
                  <a:lnTo>
                    <a:pt x="23" y="1860"/>
                  </a:lnTo>
                  <a:lnTo>
                    <a:pt x="10" y="1849"/>
                  </a:lnTo>
                  <a:lnTo>
                    <a:pt x="3" y="1834"/>
                  </a:lnTo>
                  <a:lnTo>
                    <a:pt x="0" y="1816"/>
                  </a:lnTo>
                  <a:lnTo>
                    <a:pt x="3" y="1737"/>
                  </a:lnTo>
                  <a:lnTo>
                    <a:pt x="14" y="1659"/>
                  </a:lnTo>
                  <a:lnTo>
                    <a:pt x="29" y="1585"/>
                  </a:lnTo>
                  <a:lnTo>
                    <a:pt x="51" y="1512"/>
                  </a:lnTo>
                  <a:lnTo>
                    <a:pt x="79" y="1442"/>
                  </a:lnTo>
                  <a:lnTo>
                    <a:pt x="111" y="1374"/>
                  </a:lnTo>
                  <a:lnTo>
                    <a:pt x="149" y="1310"/>
                  </a:lnTo>
                  <a:lnTo>
                    <a:pt x="192" y="1249"/>
                  </a:lnTo>
                  <a:lnTo>
                    <a:pt x="240" y="1192"/>
                  </a:lnTo>
                  <a:lnTo>
                    <a:pt x="291" y="1139"/>
                  </a:lnTo>
                  <a:lnTo>
                    <a:pt x="346" y="1090"/>
                  </a:lnTo>
                  <a:lnTo>
                    <a:pt x="406" y="1046"/>
                  </a:lnTo>
                  <a:lnTo>
                    <a:pt x="470" y="1005"/>
                  </a:lnTo>
                  <a:lnTo>
                    <a:pt x="535" y="971"/>
                  </a:lnTo>
                  <a:lnTo>
                    <a:pt x="604" y="941"/>
                  </a:lnTo>
                  <a:lnTo>
                    <a:pt x="676" y="917"/>
                  </a:lnTo>
                  <a:lnTo>
                    <a:pt x="636" y="889"/>
                  </a:lnTo>
                  <a:lnTo>
                    <a:pt x="597" y="857"/>
                  </a:lnTo>
                  <a:lnTo>
                    <a:pt x="563" y="821"/>
                  </a:lnTo>
                  <a:lnTo>
                    <a:pt x="532" y="782"/>
                  </a:lnTo>
                  <a:lnTo>
                    <a:pt x="505" y="740"/>
                  </a:lnTo>
                  <a:lnTo>
                    <a:pt x="483" y="695"/>
                  </a:lnTo>
                  <a:lnTo>
                    <a:pt x="464" y="649"/>
                  </a:lnTo>
                  <a:lnTo>
                    <a:pt x="451" y="599"/>
                  </a:lnTo>
                  <a:lnTo>
                    <a:pt x="444" y="548"/>
                  </a:lnTo>
                  <a:lnTo>
                    <a:pt x="441" y="495"/>
                  </a:lnTo>
                  <a:lnTo>
                    <a:pt x="444" y="441"/>
                  </a:lnTo>
                  <a:lnTo>
                    <a:pt x="452" y="389"/>
                  </a:lnTo>
                  <a:lnTo>
                    <a:pt x="466" y="339"/>
                  </a:lnTo>
                  <a:lnTo>
                    <a:pt x="484" y="291"/>
                  </a:lnTo>
                  <a:lnTo>
                    <a:pt x="508" y="245"/>
                  </a:lnTo>
                  <a:lnTo>
                    <a:pt x="536" y="203"/>
                  </a:lnTo>
                  <a:lnTo>
                    <a:pt x="568" y="163"/>
                  </a:lnTo>
                  <a:lnTo>
                    <a:pt x="604" y="128"/>
                  </a:lnTo>
                  <a:lnTo>
                    <a:pt x="644" y="96"/>
                  </a:lnTo>
                  <a:lnTo>
                    <a:pt x="686" y="68"/>
                  </a:lnTo>
                  <a:lnTo>
                    <a:pt x="731" y="44"/>
                  </a:lnTo>
                  <a:lnTo>
                    <a:pt x="780" y="26"/>
                  </a:lnTo>
                  <a:lnTo>
                    <a:pt x="829" y="11"/>
                  </a:lnTo>
                  <a:lnTo>
                    <a:pt x="882" y="3"/>
                  </a:lnTo>
                  <a:lnTo>
                    <a:pt x="9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0787A55B-34C3-7347-407B-4931DBC1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801"/>
              <a:ext cx="123" cy="171"/>
            </a:xfrm>
            <a:custGeom>
              <a:avLst/>
              <a:gdLst>
                <a:gd name="T0" fmla="*/ 530 w 1359"/>
                <a:gd name="T1" fmla="*/ 11 h 1871"/>
                <a:gd name="T2" fmla="*/ 674 w 1359"/>
                <a:gd name="T3" fmla="*/ 68 h 1871"/>
                <a:gd name="T4" fmla="*/ 792 w 1359"/>
                <a:gd name="T5" fmla="*/ 163 h 1871"/>
                <a:gd name="T6" fmla="*/ 875 w 1359"/>
                <a:gd name="T7" fmla="*/ 291 h 1871"/>
                <a:gd name="T8" fmla="*/ 916 w 1359"/>
                <a:gd name="T9" fmla="*/ 441 h 1871"/>
                <a:gd name="T10" fmla="*/ 908 w 1359"/>
                <a:gd name="T11" fmla="*/ 599 h 1871"/>
                <a:gd name="T12" fmla="*/ 854 w 1359"/>
                <a:gd name="T13" fmla="*/ 740 h 1871"/>
                <a:gd name="T14" fmla="*/ 762 w 1359"/>
                <a:gd name="T15" fmla="*/ 857 h 1871"/>
                <a:gd name="T16" fmla="*/ 754 w 1359"/>
                <a:gd name="T17" fmla="*/ 941 h 1871"/>
                <a:gd name="T18" fmla="*/ 954 w 1359"/>
                <a:gd name="T19" fmla="*/ 1046 h 1871"/>
                <a:gd name="T20" fmla="*/ 1120 w 1359"/>
                <a:gd name="T21" fmla="*/ 1192 h 1871"/>
                <a:gd name="T22" fmla="*/ 1248 w 1359"/>
                <a:gd name="T23" fmla="*/ 1374 h 1871"/>
                <a:gd name="T24" fmla="*/ 1331 w 1359"/>
                <a:gd name="T25" fmla="*/ 1585 h 1871"/>
                <a:gd name="T26" fmla="*/ 1359 w 1359"/>
                <a:gd name="T27" fmla="*/ 1816 h 1871"/>
                <a:gd name="T28" fmla="*/ 1337 w 1359"/>
                <a:gd name="T29" fmla="*/ 1860 h 1871"/>
                <a:gd name="T30" fmla="*/ 1287 w 1359"/>
                <a:gd name="T31" fmla="*/ 1869 h 1871"/>
                <a:gd name="T32" fmla="*/ 1252 w 1359"/>
                <a:gd name="T33" fmla="*/ 1834 h 1871"/>
                <a:gd name="T34" fmla="*/ 1238 w 1359"/>
                <a:gd name="T35" fmla="*/ 1676 h 1871"/>
                <a:gd name="T36" fmla="*/ 1177 w 1359"/>
                <a:gd name="T37" fmla="*/ 1480 h 1871"/>
                <a:gd name="T38" fmla="*/ 1074 w 1359"/>
                <a:gd name="T39" fmla="*/ 1308 h 1871"/>
                <a:gd name="T40" fmla="*/ 933 w 1359"/>
                <a:gd name="T41" fmla="*/ 1166 h 1871"/>
                <a:gd name="T42" fmla="*/ 761 w 1359"/>
                <a:gd name="T43" fmla="*/ 1062 h 1871"/>
                <a:gd name="T44" fmla="*/ 565 w 1359"/>
                <a:gd name="T45" fmla="*/ 1002 h 1871"/>
                <a:gd name="T46" fmla="*/ 406 w 1359"/>
                <a:gd name="T47" fmla="*/ 988 h 1871"/>
                <a:gd name="T48" fmla="*/ 372 w 1359"/>
                <a:gd name="T49" fmla="*/ 953 h 1871"/>
                <a:gd name="T50" fmla="*/ 379 w 1359"/>
                <a:gd name="T51" fmla="*/ 903 h 1871"/>
                <a:gd name="T52" fmla="*/ 424 w 1359"/>
                <a:gd name="T53" fmla="*/ 881 h 1871"/>
                <a:gd name="T54" fmla="*/ 563 w 1359"/>
                <a:gd name="T55" fmla="*/ 855 h 1871"/>
                <a:gd name="T56" fmla="*/ 680 w 1359"/>
                <a:gd name="T57" fmla="*/ 783 h 1871"/>
                <a:gd name="T58" fmla="*/ 764 w 1359"/>
                <a:gd name="T59" fmla="*/ 677 h 1871"/>
                <a:gd name="T60" fmla="*/ 806 w 1359"/>
                <a:gd name="T61" fmla="*/ 544 h 1871"/>
                <a:gd name="T62" fmla="*/ 797 w 1359"/>
                <a:gd name="T63" fmla="*/ 401 h 1871"/>
                <a:gd name="T64" fmla="*/ 740 w 1359"/>
                <a:gd name="T65" fmla="*/ 275 h 1871"/>
                <a:gd name="T66" fmla="*/ 644 w 1359"/>
                <a:gd name="T67" fmla="*/ 179 h 1871"/>
                <a:gd name="T68" fmla="*/ 518 w 1359"/>
                <a:gd name="T69" fmla="*/ 122 h 1871"/>
                <a:gd name="T70" fmla="*/ 380 w 1359"/>
                <a:gd name="T71" fmla="*/ 113 h 1871"/>
                <a:gd name="T72" fmla="*/ 259 w 1359"/>
                <a:gd name="T73" fmla="*/ 147 h 1871"/>
                <a:gd name="T74" fmla="*/ 155 w 1359"/>
                <a:gd name="T75" fmla="*/ 218 h 1871"/>
                <a:gd name="T76" fmla="*/ 91 w 1359"/>
                <a:gd name="T77" fmla="*/ 296 h 1871"/>
                <a:gd name="T78" fmla="*/ 53 w 1359"/>
                <a:gd name="T79" fmla="*/ 310 h 1871"/>
                <a:gd name="T80" fmla="*/ 13 w 1359"/>
                <a:gd name="T81" fmla="*/ 291 h 1871"/>
                <a:gd name="T82" fmla="*/ 0 w 1359"/>
                <a:gd name="T83" fmla="*/ 252 h 1871"/>
                <a:gd name="T84" fmla="*/ 38 w 1359"/>
                <a:gd name="T85" fmla="*/ 184 h 1871"/>
                <a:gd name="T86" fmla="*/ 146 w 1359"/>
                <a:gd name="T87" fmla="*/ 85 h 1871"/>
                <a:gd name="T88" fmla="*/ 278 w 1359"/>
                <a:gd name="T89" fmla="*/ 21 h 1871"/>
                <a:gd name="T90" fmla="*/ 424 w 1359"/>
                <a:gd name="T91" fmla="*/ 0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9" h="1871">
                  <a:moveTo>
                    <a:pt x="424" y="0"/>
                  </a:moveTo>
                  <a:lnTo>
                    <a:pt x="478" y="3"/>
                  </a:lnTo>
                  <a:lnTo>
                    <a:pt x="530" y="11"/>
                  </a:lnTo>
                  <a:lnTo>
                    <a:pt x="580" y="26"/>
                  </a:lnTo>
                  <a:lnTo>
                    <a:pt x="628" y="44"/>
                  </a:lnTo>
                  <a:lnTo>
                    <a:pt x="674" y="68"/>
                  </a:lnTo>
                  <a:lnTo>
                    <a:pt x="716" y="96"/>
                  </a:lnTo>
                  <a:lnTo>
                    <a:pt x="755" y="128"/>
                  </a:lnTo>
                  <a:lnTo>
                    <a:pt x="792" y="163"/>
                  </a:lnTo>
                  <a:lnTo>
                    <a:pt x="823" y="203"/>
                  </a:lnTo>
                  <a:lnTo>
                    <a:pt x="851" y="245"/>
                  </a:lnTo>
                  <a:lnTo>
                    <a:pt x="875" y="291"/>
                  </a:lnTo>
                  <a:lnTo>
                    <a:pt x="893" y="339"/>
                  </a:lnTo>
                  <a:lnTo>
                    <a:pt x="908" y="389"/>
                  </a:lnTo>
                  <a:lnTo>
                    <a:pt x="916" y="441"/>
                  </a:lnTo>
                  <a:lnTo>
                    <a:pt x="919" y="495"/>
                  </a:lnTo>
                  <a:lnTo>
                    <a:pt x="916" y="548"/>
                  </a:lnTo>
                  <a:lnTo>
                    <a:pt x="908" y="599"/>
                  </a:lnTo>
                  <a:lnTo>
                    <a:pt x="894" y="649"/>
                  </a:lnTo>
                  <a:lnTo>
                    <a:pt x="877" y="695"/>
                  </a:lnTo>
                  <a:lnTo>
                    <a:pt x="854" y="740"/>
                  </a:lnTo>
                  <a:lnTo>
                    <a:pt x="827" y="782"/>
                  </a:lnTo>
                  <a:lnTo>
                    <a:pt x="796" y="821"/>
                  </a:lnTo>
                  <a:lnTo>
                    <a:pt x="762" y="857"/>
                  </a:lnTo>
                  <a:lnTo>
                    <a:pt x="724" y="889"/>
                  </a:lnTo>
                  <a:lnTo>
                    <a:pt x="683" y="917"/>
                  </a:lnTo>
                  <a:lnTo>
                    <a:pt x="754" y="941"/>
                  </a:lnTo>
                  <a:lnTo>
                    <a:pt x="824" y="971"/>
                  </a:lnTo>
                  <a:lnTo>
                    <a:pt x="890" y="1005"/>
                  </a:lnTo>
                  <a:lnTo>
                    <a:pt x="954" y="1046"/>
                  </a:lnTo>
                  <a:lnTo>
                    <a:pt x="1013" y="1090"/>
                  </a:lnTo>
                  <a:lnTo>
                    <a:pt x="1069" y="1139"/>
                  </a:lnTo>
                  <a:lnTo>
                    <a:pt x="1120" y="1192"/>
                  </a:lnTo>
                  <a:lnTo>
                    <a:pt x="1167" y="1249"/>
                  </a:lnTo>
                  <a:lnTo>
                    <a:pt x="1211" y="1310"/>
                  </a:lnTo>
                  <a:lnTo>
                    <a:pt x="1248" y="1374"/>
                  </a:lnTo>
                  <a:lnTo>
                    <a:pt x="1281" y="1442"/>
                  </a:lnTo>
                  <a:lnTo>
                    <a:pt x="1308" y="1512"/>
                  </a:lnTo>
                  <a:lnTo>
                    <a:pt x="1331" y="1585"/>
                  </a:lnTo>
                  <a:lnTo>
                    <a:pt x="1346" y="1659"/>
                  </a:lnTo>
                  <a:lnTo>
                    <a:pt x="1356" y="1737"/>
                  </a:lnTo>
                  <a:lnTo>
                    <a:pt x="1359" y="1816"/>
                  </a:lnTo>
                  <a:lnTo>
                    <a:pt x="1357" y="1834"/>
                  </a:lnTo>
                  <a:lnTo>
                    <a:pt x="1348" y="1849"/>
                  </a:lnTo>
                  <a:lnTo>
                    <a:pt x="1337" y="1860"/>
                  </a:lnTo>
                  <a:lnTo>
                    <a:pt x="1322" y="1869"/>
                  </a:lnTo>
                  <a:lnTo>
                    <a:pt x="1304" y="1871"/>
                  </a:lnTo>
                  <a:lnTo>
                    <a:pt x="1287" y="1869"/>
                  </a:lnTo>
                  <a:lnTo>
                    <a:pt x="1272" y="1860"/>
                  </a:lnTo>
                  <a:lnTo>
                    <a:pt x="1260" y="1849"/>
                  </a:lnTo>
                  <a:lnTo>
                    <a:pt x="1252" y="1834"/>
                  </a:lnTo>
                  <a:lnTo>
                    <a:pt x="1249" y="1816"/>
                  </a:lnTo>
                  <a:lnTo>
                    <a:pt x="1246" y="1745"/>
                  </a:lnTo>
                  <a:lnTo>
                    <a:pt x="1238" y="1676"/>
                  </a:lnTo>
                  <a:lnTo>
                    <a:pt x="1223" y="1608"/>
                  </a:lnTo>
                  <a:lnTo>
                    <a:pt x="1202" y="1542"/>
                  </a:lnTo>
                  <a:lnTo>
                    <a:pt x="1177" y="1480"/>
                  </a:lnTo>
                  <a:lnTo>
                    <a:pt x="1147" y="1419"/>
                  </a:lnTo>
                  <a:lnTo>
                    <a:pt x="1113" y="1362"/>
                  </a:lnTo>
                  <a:lnTo>
                    <a:pt x="1074" y="1308"/>
                  </a:lnTo>
                  <a:lnTo>
                    <a:pt x="1030" y="1257"/>
                  </a:lnTo>
                  <a:lnTo>
                    <a:pt x="984" y="1209"/>
                  </a:lnTo>
                  <a:lnTo>
                    <a:pt x="933" y="1166"/>
                  </a:lnTo>
                  <a:lnTo>
                    <a:pt x="878" y="1128"/>
                  </a:lnTo>
                  <a:lnTo>
                    <a:pt x="821" y="1092"/>
                  </a:lnTo>
                  <a:lnTo>
                    <a:pt x="761" y="1062"/>
                  </a:lnTo>
                  <a:lnTo>
                    <a:pt x="697" y="1037"/>
                  </a:lnTo>
                  <a:lnTo>
                    <a:pt x="632" y="1018"/>
                  </a:lnTo>
                  <a:lnTo>
                    <a:pt x="565" y="1002"/>
                  </a:lnTo>
                  <a:lnTo>
                    <a:pt x="495" y="994"/>
                  </a:lnTo>
                  <a:lnTo>
                    <a:pt x="424" y="991"/>
                  </a:lnTo>
                  <a:lnTo>
                    <a:pt x="406" y="988"/>
                  </a:lnTo>
                  <a:lnTo>
                    <a:pt x="392" y="980"/>
                  </a:lnTo>
                  <a:lnTo>
                    <a:pt x="379" y="968"/>
                  </a:lnTo>
                  <a:lnTo>
                    <a:pt x="372" y="953"/>
                  </a:lnTo>
                  <a:lnTo>
                    <a:pt x="369" y="936"/>
                  </a:lnTo>
                  <a:lnTo>
                    <a:pt x="372" y="918"/>
                  </a:lnTo>
                  <a:lnTo>
                    <a:pt x="379" y="903"/>
                  </a:lnTo>
                  <a:lnTo>
                    <a:pt x="392" y="891"/>
                  </a:lnTo>
                  <a:lnTo>
                    <a:pt x="406" y="883"/>
                  </a:lnTo>
                  <a:lnTo>
                    <a:pt x="424" y="881"/>
                  </a:lnTo>
                  <a:lnTo>
                    <a:pt x="472" y="878"/>
                  </a:lnTo>
                  <a:lnTo>
                    <a:pt x="518" y="868"/>
                  </a:lnTo>
                  <a:lnTo>
                    <a:pt x="563" y="855"/>
                  </a:lnTo>
                  <a:lnTo>
                    <a:pt x="605" y="835"/>
                  </a:lnTo>
                  <a:lnTo>
                    <a:pt x="644" y="811"/>
                  </a:lnTo>
                  <a:lnTo>
                    <a:pt x="680" y="783"/>
                  </a:lnTo>
                  <a:lnTo>
                    <a:pt x="712" y="751"/>
                  </a:lnTo>
                  <a:lnTo>
                    <a:pt x="740" y="715"/>
                  </a:lnTo>
                  <a:lnTo>
                    <a:pt x="764" y="677"/>
                  </a:lnTo>
                  <a:lnTo>
                    <a:pt x="783" y="634"/>
                  </a:lnTo>
                  <a:lnTo>
                    <a:pt x="797" y="590"/>
                  </a:lnTo>
                  <a:lnTo>
                    <a:pt x="806" y="544"/>
                  </a:lnTo>
                  <a:lnTo>
                    <a:pt x="809" y="495"/>
                  </a:lnTo>
                  <a:lnTo>
                    <a:pt x="806" y="448"/>
                  </a:lnTo>
                  <a:lnTo>
                    <a:pt x="797" y="401"/>
                  </a:lnTo>
                  <a:lnTo>
                    <a:pt x="783" y="356"/>
                  </a:lnTo>
                  <a:lnTo>
                    <a:pt x="764" y="315"/>
                  </a:lnTo>
                  <a:lnTo>
                    <a:pt x="740" y="275"/>
                  </a:lnTo>
                  <a:lnTo>
                    <a:pt x="712" y="239"/>
                  </a:lnTo>
                  <a:lnTo>
                    <a:pt x="680" y="207"/>
                  </a:lnTo>
                  <a:lnTo>
                    <a:pt x="644" y="179"/>
                  </a:lnTo>
                  <a:lnTo>
                    <a:pt x="605" y="155"/>
                  </a:lnTo>
                  <a:lnTo>
                    <a:pt x="563" y="137"/>
                  </a:lnTo>
                  <a:lnTo>
                    <a:pt x="518" y="122"/>
                  </a:lnTo>
                  <a:lnTo>
                    <a:pt x="472" y="113"/>
                  </a:lnTo>
                  <a:lnTo>
                    <a:pt x="424" y="110"/>
                  </a:lnTo>
                  <a:lnTo>
                    <a:pt x="380" y="113"/>
                  </a:lnTo>
                  <a:lnTo>
                    <a:pt x="339" y="120"/>
                  </a:lnTo>
                  <a:lnTo>
                    <a:pt x="298" y="131"/>
                  </a:lnTo>
                  <a:lnTo>
                    <a:pt x="259" y="147"/>
                  </a:lnTo>
                  <a:lnTo>
                    <a:pt x="222" y="167"/>
                  </a:lnTo>
                  <a:lnTo>
                    <a:pt x="187" y="190"/>
                  </a:lnTo>
                  <a:lnTo>
                    <a:pt x="155" y="218"/>
                  </a:lnTo>
                  <a:lnTo>
                    <a:pt x="126" y="250"/>
                  </a:lnTo>
                  <a:lnTo>
                    <a:pt x="101" y="285"/>
                  </a:lnTo>
                  <a:lnTo>
                    <a:pt x="91" y="296"/>
                  </a:lnTo>
                  <a:lnTo>
                    <a:pt x="80" y="303"/>
                  </a:lnTo>
                  <a:lnTo>
                    <a:pt x="66" y="309"/>
                  </a:lnTo>
                  <a:lnTo>
                    <a:pt x="53" y="310"/>
                  </a:lnTo>
                  <a:lnTo>
                    <a:pt x="38" y="308"/>
                  </a:lnTo>
                  <a:lnTo>
                    <a:pt x="25" y="300"/>
                  </a:lnTo>
                  <a:lnTo>
                    <a:pt x="13" y="291"/>
                  </a:lnTo>
                  <a:lnTo>
                    <a:pt x="6" y="280"/>
                  </a:lnTo>
                  <a:lnTo>
                    <a:pt x="1" y="266"/>
                  </a:lnTo>
                  <a:lnTo>
                    <a:pt x="0" y="252"/>
                  </a:lnTo>
                  <a:lnTo>
                    <a:pt x="3" y="238"/>
                  </a:lnTo>
                  <a:lnTo>
                    <a:pt x="9" y="225"/>
                  </a:lnTo>
                  <a:lnTo>
                    <a:pt x="38" y="184"/>
                  </a:lnTo>
                  <a:lnTo>
                    <a:pt x="71" y="147"/>
                  </a:lnTo>
                  <a:lnTo>
                    <a:pt x="108" y="114"/>
                  </a:lnTo>
                  <a:lnTo>
                    <a:pt x="146" y="85"/>
                  </a:lnTo>
                  <a:lnTo>
                    <a:pt x="187" y="60"/>
                  </a:lnTo>
                  <a:lnTo>
                    <a:pt x="232" y="38"/>
                  </a:lnTo>
                  <a:lnTo>
                    <a:pt x="278" y="21"/>
                  </a:lnTo>
                  <a:lnTo>
                    <a:pt x="325" y="10"/>
                  </a:lnTo>
                  <a:lnTo>
                    <a:pt x="374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BE11FFB4-2D17-B75A-D8B3-3346F23103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598" y="1739361"/>
            <a:ext cx="476250" cy="350838"/>
            <a:chOff x="3008" y="801"/>
            <a:chExt cx="300" cy="221"/>
          </a:xfrm>
          <a:solidFill>
            <a:schemeClr val="bg1"/>
          </a:solidFill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4FA83E0-56CD-9C09-B0B1-0A7ED8B2C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" y="831"/>
              <a:ext cx="200" cy="191"/>
            </a:xfrm>
            <a:custGeom>
              <a:avLst/>
              <a:gdLst>
                <a:gd name="T0" fmla="*/ 951 w 2198"/>
                <a:gd name="T1" fmla="*/ 136 h 2091"/>
                <a:gd name="T2" fmla="*/ 788 w 2198"/>
                <a:gd name="T3" fmla="*/ 240 h 2091"/>
                <a:gd name="T4" fmla="*/ 685 w 2198"/>
                <a:gd name="T5" fmla="*/ 403 h 2091"/>
                <a:gd name="T6" fmla="*/ 662 w 2198"/>
                <a:gd name="T7" fmla="*/ 602 h 2091"/>
                <a:gd name="T8" fmla="*/ 727 w 2198"/>
                <a:gd name="T9" fmla="*/ 786 h 2091"/>
                <a:gd name="T10" fmla="*/ 863 w 2198"/>
                <a:gd name="T11" fmla="*/ 922 h 2091"/>
                <a:gd name="T12" fmla="*/ 1048 w 2198"/>
                <a:gd name="T13" fmla="*/ 988 h 2091"/>
                <a:gd name="T14" fmla="*/ 1248 w 2198"/>
                <a:gd name="T15" fmla="*/ 966 h 2091"/>
                <a:gd name="T16" fmla="*/ 1410 w 2198"/>
                <a:gd name="T17" fmla="*/ 862 h 2091"/>
                <a:gd name="T18" fmla="*/ 1514 w 2198"/>
                <a:gd name="T19" fmla="*/ 699 h 2091"/>
                <a:gd name="T20" fmla="*/ 1537 w 2198"/>
                <a:gd name="T21" fmla="*/ 499 h 2091"/>
                <a:gd name="T22" fmla="*/ 1471 w 2198"/>
                <a:gd name="T23" fmla="*/ 314 h 2091"/>
                <a:gd name="T24" fmla="*/ 1335 w 2198"/>
                <a:gd name="T25" fmla="*/ 179 h 2091"/>
                <a:gd name="T26" fmla="*/ 1150 w 2198"/>
                <a:gd name="T27" fmla="*/ 113 h 2091"/>
                <a:gd name="T28" fmla="*/ 1218 w 2198"/>
                <a:gd name="T29" fmla="*/ 13 h 2091"/>
                <a:gd name="T30" fmla="*/ 1424 w 2198"/>
                <a:gd name="T31" fmla="*/ 106 h 2091"/>
                <a:gd name="T32" fmla="*/ 1574 w 2198"/>
                <a:gd name="T33" fmla="*/ 273 h 2091"/>
                <a:gd name="T34" fmla="*/ 1647 w 2198"/>
                <a:gd name="T35" fmla="*/ 491 h 2091"/>
                <a:gd name="T36" fmla="*/ 1622 w 2198"/>
                <a:gd name="T37" fmla="*/ 725 h 2091"/>
                <a:gd name="T38" fmla="*/ 1507 w 2198"/>
                <a:gd name="T39" fmla="*/ 920 h 2091"/>
                <a:gd name="T40" fmla="*/ 1451 w 2198"/>
                <a:gd name="T41" fmla="*/ 1048 h 2091"/>
                <a:gd name="T42" fmla="*/ 1725 w 2198"/>
                <a:gd name="T43" fmla="*/ 1185 h 2091"/>
                <a:gd name="T44" fmla="*/ 1948 w 2198"/>
                <a:gd name="T45" fmla="*/ 1391 h 2091"/>
                <a:gd name="T46" fmla="*/ 2108 w 2198"/>
                <a:gd name="T47" fmla="*/ 1651 h 2091"/>
                <a:gd name="T48" fmla="*/ 2191 w 2198"/>
                <a:gd name="T49" fmla="*/ 1953 h 2091"/>
                <a:gd name="T50" fmla="*/ 2179 w 2198"/>
                <a:gd name="T51" fmla="*/ 2079 h 2091"/>
                <a:gd name="T52" fmla="*/ 2113 w 2198"/>
                <a:gd name="T53" fmla="*/ 2082 h 2091"/>
                <a:gd name="T54" fmla="*/ 2081 w 2198"/>
                <a:gd name="T55" fmla="*/ 1962 h 2091"/>
                <a:gd name="T56" fmla="*/ 1996 w 2198"/>
                <a:gd name="T57" fmla="*/ 1670 h 2091"/>
                <a:gd name="T58" fmla="*/ 1833 w 2198"/>
                <a:gd name="T59" fmla="*/ 1426 h 2091"/>
                <a:gd name="T60" fmla="*/ 1605 w 2198"/>
                <a:gd name="T61" fmla="*/ 1239 h 2091"/>
                <a:gd name="T62" fmla="*/ 1330 w 2198"/>
                <a:gd name="T63" fmla="*/ 1127 h 2091"/>
                <a:gd name="T64" fmla="*/ 1021 w 2198"/>
                <a:gd name="T65" fmla="*/ 1104 h 2091"/>
                <a:gd name="T66" fmla="*/ 726 w 2198"/>
                <a:gd name="T67" fmla="*/ 1174 h 2091"/>
                <a:gd name="T68" fmla="*/ 472 w 2198"/>
                <a:gd name="T69" fmla="*/ 1324 h 2091"/>
                <a:gd name="T70" fmla="*/ 275 w 2198"/>
                <a:gd name="T71" fmla="*/ 1542 h 2091"/>
                <a:gd name="T72" fmla="*/ 149 w 2198"/>
                <a:gd name="T73" fmla="*/ 1811 h 2091"/>
                <a:gd name="T74" fmla="*/ 106 w 2198"/>
                <a:gd name="T75" fmla="*/ 2056 h 2091"/>
                <a:gd name="T76" fmla="*/ 56 w 2198"/>
                <a:gd name="T77" fmla="*/ 2091 h 2091"/>
                <a:gd name="T78" fmla="*/ 9 w 2198"/>
                <a:gd name="T79" fmla="*/ 2066 h 2091"/>
                <a:gd name="T80" fmla="*/ 20 w 2198"/>
                <a:gd name="T81" fmla="*/ 1874 h 2091"/>
                <a:gd name="T82" fmla="*/ 124 w 2198"/>
                <a:gd name="T83" fmla="*/ 1581 h 2091"/>
                <a:gd name="T84" fmla="*/ 301 w 2198"/>
                <a:gd name="T85" fmla="*/ 1334 h 2091"/>
                <a:gd name="T86" fmla="*/ 539 w 2198"/>
                <a:gd name="T87" fmla="*/ 1144 h 2091"/>
                <a:gd name="T88" fmla="*/ 823 w 2198"/>
                <a:gd name="T89" fmla="*/ 1026 h 2091"/>
                <a:gd name="T90" fmla="*/ 656 w 2198"/>
                <a:gd name="T91" fmla="*/ 875 h 2091"/>
                <a:gd name="T92" fmla="*/ 561 w 2198"/>
                <a:gd name="T93" fmla="*/ 669 h 2091"/>
                <a:gd name="T94" fmla="*/ 561 w 2198"/>
                <a:gd name="T95" fmla="*/ 433 h 2091"/>
                <a:gd name="T96" fmla="*/ 655 w 2198"/>
                <a:gd name="T97" fmla="*/ 225 h 2091"/>
                <a:gd name="T98" fmla="*/ 822 w 2198"/>
                <a:gd name="T99" fmla="*/ 75 h 2091"/>
                <a:gd name="T100" fmla="*/ 1039 w 2198"/>
                <a:gd name="T101" fmla="*/ 3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8" h="2091">
                  <a:moveTo>
                    <a:pt x="1099" y="110"/>
                  </a:moveTo>
                  <a:lnTo>
                    <a:pt x="1048" y="113"/>
                  </a:lnTo>
                  <a:lnTo>
                    <a:pt x="999" y="122"/>
                  </a:lnTo>
                  <a:lnTo>
                    <a:pt x="951" y="136"/>
                  </a:lnTo>
                  <a:lnTo>
                    <a:pt x="906" y="155"/>
                  </a:lnTo>
                  <a:lnTo>
                    <a:pt x="863" y="179"/>
                  </a:lnTo>
                  <a:lnTo>
                    <a:pt x="824" y="207"/>
                  </a:lnTo>
                  <a:lnTo>
                    <a:pt x="788" y="240"/>
                  </a:lnTo>
                  <a:lnTo>
                    <a:pt x="756" y="275"/>
                  </a:lnTo>
                  <a:lnTo>
                    <a:pt x="727" y="314"/>
                  </a:lnTo>
                  <a:lnTo>
                    <a:pt x="703" y="357"/>
                  </a:lnTo>
                  <a:lnTo>
                    <a:pt x="685" y="403"/>
                  </a:lnTo>
                  <a:lnTo>
                    <a:pt x="670" y="449"/>
                  </a:lnTo>
                  <a:lnTo>
                    <a:pt x="662" y="499"/>
                  </a:lnTo>
                  <a:lnTo>
                    <a:pt x="659" y="551"/>
                  </a:lnTo>
                  <a:lnTo>
                    <a:pt x="662" y="602"/>
                  </a:lnTo>
                  <a:lnTo>
                    <a:pt x="670" y="651"/>
                  </a:lnTo>
                  <a:lnTo>
                    <a:pt x="685" y="699"/>
                  </a:lnTo>
                  <a:lnTo>
                    <a:pt x="703" y="744"/>
                  </a:lnTo>
                  <a:lnTo>
                    <a:pt x="727" y="786"/>
                  </a:lnTo>
                  <a:lnTo>
                    <a:pt x="756" y="826"/>
                  </a:lnTo>
                  <a:lnTo>
                    <a:pt x="788" y="862"/>
                  </a:lnTo>
                  <a:lnTo>
                    <a:pt x="824" y="894"/>
                  </a:lnTo>
                  <a:lnTo>
                    <a:pt x="863" y="922"/>
                  </a:lnTo>
                  <a:lnTo>
                    <a:pt x="906" y="946"/>
                  </a:lnTo>
                  <a:lnTo>
                    <a:pt x="951" y="966"/>
                  </a:lnTo>
                  <a:lnTo>
                    <a:pt x="999" y="979"/>
                  </a:lnTo>
                  <a:lnTo>
                    <a:pt x="1048" y="988"/>
                  </a:lnTo>
                  <a:lnTo>
                    <a:pt x="1099" y="990"/>
                  </a:lnTo>
                  <a:lnTo>
                    <a:pt x="1150" y="988"/>
                  </a:lnTo>
                  <a:lnTo>
                    <a:pt x="1200" y="979"/>
                  </a:lnTo>
                  <a:lnTo>
                    <a:pt x="1248" y="966"/>
                  </a:lnTo>
                  <a:lnTo>
                    <a:pt x="1292" y="946"/>
                  </a:lnTo>
                  <a:lnTo>
                    <a:pt x="1335" y="922"/>
                  </a:lnTo>
                  <a:lnTo>
                    <a:pt x="1374" y="894"/>
                  </a:lnTo>
                  <a:lnTo>
                    <a:pt x="1410" y="862"/>
                  </a:lnTo>
                  <a:lnTo>
                    <a:pt x="1443" y="826"/>
                  </a:lnTo>
                  <a:lnTo>
                    <a:pt x="1471" y="786"/>
                  </a:lnTo>
                  <a:lnTo>
                    <a:pt x="1494" y="744"/>
                  </a:lnTo>
                  <a:lnTo>
                    <a:pt x="1514" y="699"/>
                  </a:lnTo>
                  <a:lnTo>
                    <a:pt x="1528" y="651"/>
                  </a:lnTo>
                  <a:lnTo>
                    <a:pt x="1537" y="602"/>
                  </a:lnTo>
                  <a:lnTo>
                    <a:pt x="1540" y="551"/>
                  </a:lnTo>
                  <a:lnTo>
                    <a:pt x="1537" y="499"/>
                  </a:lnTo>
                  <a:lnTo>
                    <a:pt x="1528" y="449"/>
                  </a:lnTo>
                  <a:lnTo>
                    <a:pt x="1514" y="403"/>
                  </a:lnTo>
                  <a:lnTo>
                    <a:pt x="1494" y="357"/>
                  </a:lnTo>
                  <a:lnTo>
                    <a:pt x="1471" y="314"/>
                  </a:lnTo>
                  <a:lnTo>
                    <a:pt x="1443" y="275"/>
                  </a:lnTo>
                  <a:lnTo>
                    <a:pt x="1410" y="240"/>
                  </a:lnTo>
                  <a:lnTo>
                    <a:pt x="1374" y="207"/>
                  </a:lnTo>
                  <a:lnTo>
                    <a:pt x="1335" y="179"/>
                  </a:lnTo>
                  <a:lnTo>
                    <a:pt x="1292" y="155"/>
                  </a:lnTo>
                  <a:lnTo>
                    <a:pt x="1248" y="136"/>
                  </a:lnTo>
                  <a:lnTo>
                    <a:pt x="1200" y="122"/>
                  </a:lnTo>
                  <a:lnTo>
                    <a:pt x="1150" y="113"/>
                  </a:lnTo>
                  <a:lnTo>
                    <a:pt x="1099" y="110"/>
                  </a:lnTo>
                  <a:close/>
                  <a:moveTo>
                    <a:pt x="1099" y="0"/>
                  </a:moveTo>
                  <a:lnTo>
                    <a:pt x="1160" y="3"/>
                  </a:lnTo>
                  <a:lnTo>
                    <a:pt x="1218" y="13"/>
                  </a:lnTo>
                  <a:lnTo>
                    <a:pt x="1273" y="28"/>
                  </a:lnTo>
                  <a:lnTo>
                    <a:pt x="1326" y="49"/>
                  </a:lnTo>
                  <a:lnTo>
                    <a:pt x="1377" y="75"/>
                  </a:lnTo>
                  <a:lnTo>
                    <a:pt x="1424" y="106"/>
                  </a:lnTo>
                  <a:lnTo>
                    <a:pt x="1467" y="142"/>
                  </a:lnTo>
                  <a:lnTo>
                    <a:pt x="1508" y="182"/>
                  </a:lnTo>
                  <a:lnTo>
                    <a:pt x="1543" y="225"/>
                  </a:lnTo>
                  <a:lnTo>
                    <a:pt x="1574" y="273"/>
                  </a:lnTo>
                  <a:lnTo>
                    <a:pt x="1600" y="324"/>
                  </a:lnTo>
                  <a:lnTo>
                    <a:pt x="1622" y="377"/>
                  </a:lnTo>
                  <a:lnTo>
                    <a:pt x="1636" y="433"/>
                  </a:lnTo>
                  <a:lnTo>
                    <a:pt x="1647" y="491"/>
                  </a:lnTo>
                  <a:lnTo>
                    <a:pt x="1650" y="551"/>
                  </a:lnTo>
                  <a:lnTo>
                    <a:pt x="1647" y="611"/>
                  </a:lnTo>
                  <a:lnTo>
                    <a:pt x="1636" y="669"/>
                  </a:lnTo>
                  <a:lnTo>
                    <a:pt x="1622" y="725"/>
                  </a:lnTo>
                  <a:lnTo>
                    <a:pt x="1600" y="778"/>
                  </a:lnTo>
                  <a:lnTo>
                    <a:pt x="1574" y="829"/>
                  </a:lnTo>
                  <a:lnTo>
                    <a:pt x="1543" y="875"/>
                  </a:lnTo>
                  <a:lnTo>
                    <a:pt x="1507" y="920"/>
                  </a:lnTo>
                  <a:lnTo>
                    <a:pt x="1467" y="959"/>
                  </a:lnTo>
                  <a:lnTo>
                    <a:pt x="1424" y="995"/>
                  </a:lnTo>
                  <a:lnTo>
                    <a:pt x="1376" y="1026"/>
                  </a:lnTo>
                  <a:lnTo>
                    <a:pt x="1451" y="1048"/>
                  </a:lnTo>
                  <a:lnTo>
                    <a:pt x="1523" y="1075"/>
                  </a:lnTo>
                  <a:lnTo>
                    <a:pt x="1593" y="1108"/>
                  </a:lnTo>
                  <a:lnTo>
                    <a:pt x="1660" y="1144"/>
                  </a:lnTo>
                  <a:lnTo>
                    <a:pt x="1725" y="1185"/>
                  </a:lnTo>
                  <a:lnTo>
                    <a:pt x="1786" y="1231"/>
                  </a:lnTo>
                  <a:lnTo>
                    <a:pt x="1844" y="1281"/>
                  </a:lnTo>
                  <a:lnTo>
                    <a:pt x="1898" y="1334"/>
                  </a:lnTo>
                  <a:lnTo>
                    <a:pt x="1948" y="1391"/>
                  </a:lnTo>
                  <a:lnTo>
                    <a:pt x="1995" y="1451"/>
                  </a:lnTo>
                  <a:lnTo>
                    <a:pt x="2037" y="1514"/>
                  </a:lnTo>
                  <a:lnTo>
                    <a:pt x="2075" y="1581"/>
                  </a:lnTo>
                  <a:lnTo>
                    <a:pt x="2108" y="1651"/>
                  </a:lnTo>
                  <a:lnTo>
                    <a:pt x="2137" y="1722"/>
                  </a:lnTo>
                  <a:lnTo>
                    <a:pt x="2160" y="1797"/>
                  </a:lnTo>
                  <a:lnTo>
                    <a:pt x="2179" y="1874"/>
                  </a:lnTo>
                  <a:lnTo>
                    <a:pt x="2191" y="1953"/>
                  </a:lnTo>
                  <a:lnTo>
                    <a:pt x="2198" y="2033"/>
                  </a:lnTo>
                  <a:lnTo>
                    <a:pt x="2196" y="2051"/>
                  </a:lnTo>
                  <a:lnTo>
                    <a:pt x="2190" y="2066"/>
                  </a:lnTo>
                  <a:lnTo>
                    <a:pt x="2179" y="2079"/>
                  </a:lnTo>
                  <a:lnTo>
                    <a:pt x="2163" y="2088"/>
                  </a:lnTo>
                  <a:lnTo>
                    <a:pt x="2146" y="2091"/>
                  </a:lnTo>
                  <a:lnTo>
                    <a:pt x="2129" y="2089"/>
                  </a:lnTo>
                  <a:lnTo>
                    <a:pt x="2113" y="2082"/>
                  </a:lnTo>
                  <a:lnTo>
                    <a:pt x="2101" y="2072"/>
                  </a:lnTo>
                  <a:lnTo>
                    <a:pt x="2093" y="2056"/>
                  </a:lnTo>
                  <a:lnTo>
                    <a:pt x="2088" y="2039"/>
                  </a:lnTo>
                  <a:lnTo>
                    <a:pt x="2081" y="1962"/>
                  </a:lnTo>
                  <a:lnTo>
                    <a:pt x="2069" y="1885"/>
                  </a:lnTo>
                  <a:lnTo>
                    <a:pt x="2050" y="1811"/>
                  </a:lnTo>
                  <a:lnTo>
                    <a:pt x="2026" y="1740"/>
                  </a:lnTo>
                  <a:lnTo>
                    <a:pt x="1996" y="1670"/>
                  </a:lnTo>
                  <a:lnTo>
                    <a:pt x="1963" y="1604"/>
                  </a:lnTo>
                  <a:lnTo>
                    <a:pt x="1924" y="1542"/>
                  </a:lnTo>
                  <a:lnTo>
                    <a:pt x="1880" y="1482"/>
                  </a:lnTo>
                  <a:lnTo>
                    <a:pt x="1833" y="1426"/>
                  </a:lnTo>
                  <a:lnTo>
                    <a:pt x="1782" y="1373"/>
                  </a:lnTo>
                  <a:lnTo>
                    <a:pt x="1727" y="1324"/>
                  </a:lnTo>
                  <a:lnTo>
                    <a:pt x="1668" y="1280"/>
                  </a:lnTo>
                  <a:lnTo>
                    <a:pt x="1605" y="1239"/>
                  </a:lnTo>
                  <a:lnTo>
                    <a:pt x="1540" y="1204"/>
                  </a:lnTo>
                  <a:lnTo>
                    <a:pt x="1473" y="1174"/>
                  </a:lnTo>
                  <a:lnTo>
                    <a:pt x="1402" y="1148"/>
                  </a:lnTo>
                  <a:lnTo>
                    <a:pt x="1330" y="1127"/>
                  </a:lnTo>
                  <a:lnTo>
                    <a:pt x="1254" y="1113"/>
                  </a:lnTo>
                  <a:lnTo>
                    <a:pt x="1177" y="1104"/>
                  </a:lnTo>
                  <a:lnTo>
                    <a:pt x="1099" y="1101"/>
                  </a:lnTo>
                  <a:lnTo>
                    <a:pt x="1021" y="1104"/>
                  </a:lnTo>
                  <a:lnTo>
                    <a:pt x="944" y="1113"/>
                  </a:lnTo>
                  <a:lnTo>
                    <a:pt x="869" y="1127"/>
                  </a:lnTo>
                  <a:lnTo>
                    <a:pt x="797" y="1148"/>
                  </a:lnTo>
                  <a:lnTo>
                    <a:pt x="726" y="1174"/>
                  </a:lnTo>
                  <a:lnTo>
                    <a:pt x="658" y="1204"/>
                  </a:lnTo>
                  <a:lnTo>
                    <a:pt x="593" y="1239"/>
                  </a:lnTo>
                  <a:lnTo>
                    <a:pt x="531" y="1280"/>
                  </a:lnTo>
                  <a:lnTo>
                    <a:pt x="472" y="1324"/>
                  </a:lnTo>
                  <a:lnTo>
                    <a:pt x="417" y="1373"/>
                  </a:lnTo>
                  <a:lnTo>
                    <a:pt x="366" y="1426"/>
                  </a:lnTo>
                  <a:lnTo>
                    <a:pt x="318" y="1482"/>
                  </a:lnTo>
                  <a:lnTo>
                    <a:pt x="275" y="1542"/>
                  </a:lnTo>
                  <a:lnTo>
                    <a:pt x="236" y="1604"/>
                  </a:lnTo>
                  <a:lnTo>
                    <a:pt x="202" y="1670"/>
                  </a:lnTo>
                  <a:lnTo>
                    <a:pt x="173" y="1740"/>
                  </a:lnTo>
                  <a:lnTo>
                    <a:pt x="149" y="1811"/>
                  </a:lnTo>
                  <a:lnTo>
                    <a:pt x="130" y="1885"/>
                  </a:lnTo>
                  <a:lnTo>
                    <a:pt x="117" y="1962"/>
                  </a:lnTo>
                  <a:lnTo>
                    <a:pt x="109" y="2039"/>
                  </a:lnTo>
                  <a:lnTo>
                    <a:pt x="106" y="2056"/>
                  </a:lnTo>
                  <a:lnTo>
                    <a:pt x="98" y="2071"/>
                  </a:lnTo>
                  <a:lnTo>
                    <a:pt x="87" y="2082"/>
                  </a:lnTo>
                  <a:lnTo>
                    <a:pt x="72" y="2089"/>
                  </a:lnTo>
                  <a:lnTo>
                    <a:pt x="56" y="2091"/>
                  </a:lnTo>
                  <a:lnTo>
                    <a:pt x="52" y="2091"/>
                  </a:lnTo>
                  <a:lnTo>
                    <a:pt x="35" y="2088"/>
                  </a:lnTo>
                  <a:lnTo>
                    <a:pt x="20" y="2079"/>
                  </a:lnTo>
                  <a:lnTo>
                    <a:pt x="9" y="2066"/>
                  </a:lnTo>
                  <a:lnTo>
                    <a:pt x="2" y="2051"/>
                  </a:lnTo>
                  <a:lnTo>
                    <a:pt x="0" y="2033"/>
                  </a:lnTo>
                  <a:lnTo>
                    <a:pt x="7" y="1953"/>
                  </a:lnTo>
                  <a:lnTo>
                    <a:pt x="20" y="1874"/>
                  </a:lnTo>
                  <a:lnTo>
                    <a:pt x="38" y="1797"/>
                  </a:lnTo>
                  <a:lnTo>
                    <a:pt x="62" y="1722"/>
                  </a:lnTo>
                  <a:lnTo>
                    <a:pt x="90" y="1651"/>
                  </a:lnTo>
                  <a:lnTo>
                    <a:pt x="124" y="1581"/>
                  </a:lnTo>
                  <a:lnTo>
                    <a:pt x="161" y="1514"/>
                  </a:lnTo>
                  <a:lnTo>
                    <a:pt x="204" y="1451"/>
                  </a:lnTo>
                  <a:lnTo>
                    <a:pt x="250" y="1391"/>
                  </a:lnTo>
                  <a:lnTo>
                    <a:pt x="301" y="1334"/>
                  </a:lnTo>
                  <a:lnTo>
                    <a:pt x="355" y="1281"/>
                  </a:lnTo>
                  <a:lnTo>
                    <a:pt x="413" y="1231"/>
                  </a:lnTo>
                  <a:lnTo>
                    <a:pt x="474" y="1185"/>
                  </a:lnTo>
                  <a:lnTo>
                    <a:pt x="539" y="1144"/>
                  </a:lnTo>
                  <a:lnTo>
                    <a:pt x="605" y="1108"/>
                  </a:lnTo>
                  <a:lnTo>
                    <a:pt x="675" y="1075"/>
                  </a:lnTo>
                  <a:lnTo>
                    <a:pt x="748" y="1048"/>
                  </a:lnTo>
                  <a:lnTo>
                    <a:pt x="823" y="1026"/>
                  </a:lnTo>
                  <a:lnTo>
                    <a:pt x="775" y="995"/>
                  </a:lnTo>
                  <a:lnTo>
                    <a:pt x="731" y="959"/>
                  </a:lnTo>
                  <a:lnTo>
                    <a:pt x="691" y="920"/>
                  </a:lnTo>
                  <a:lnTo>
                    <a:pt x="656" y="875"/>
                  </a:lnTo>
                  <a:lnTo>
                    <a:pt x="625" y="829"/>
                  </a:lnTo>
                  <a:lnTo>
                    <a:pt x="598" y="778"/>
                  </a:lnTo>
                  <a:lnTo>
                    <a:pt x="577" y="725"/>
                  </a:lnTo>
                  <a:lnTo>
                    <a:pt x="561" y="669"/>
                  </a:lnTo>
                  <a:lnTo>
                    <a:pt x="552" y="611"/>
                  </a:lnTo>
                  <a:lnTo>
                    <a:pt x="549" y="551"/>
                  </a:lnTo>
                  <a:lnTo>
                    <a:pt x="552" y="491"/>
                  </a:lnTo>
                  <a:lnTo>
                    <a:pt x="561" y="433"/>
                  </a:lnTo>
                  <a:lnTo>
                    <a:pt x="577" y="377"/>
                  </a:lnTo>
                  <a:lnTo>
                    <a:pt x="598" y="324"/>
                  </a:lnTo>
                  <a:lnTo>
                    <a:pt x="625" y="273"/>
                  </a:lnTo>
                  <a:lnTo>
                    <a:pt x="655" y="225"/>
                  </a:lnTo>
                  <a:lnTo>
                    <a:pt x="691" y="182"/>
                  </a:lnTo>
                  <a:lnTo>
                    <a:pt x="730" y="142"/>
                  </a:lnTo>
                  <a:lnTo>
                    <a:pt x="774" y="106"/>
                  </a:lnTo>
                  <a:lnTo>
                    <a:pt x="822" y="75"/>
                  </a:lnTo>
                  <a:lnTo>
                    <a:pt x="872" y="49"/>
                  </a:lnTo>
                  <a:lnTo>
                    <a:pt x="925" y="28"/>
                  </a:lnTo>
                  <a:lnTo>
                    <a:pt x="981" y="13"/>
                  </a:lnTo>
                  <a:lnTo>
                    <a:pt x="1039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2B9C8FC0-4EB6-1C06-31E7-704B313B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801"/>
              <a:ext cx="124" cy="171"/>
            </a:xfrm>
            <a:custGeom>
              <a:avLst/>
              <a:gdLst>
                <a:gd name="T0" fmla="*/ 1033 w 1356"/>
                <a:gd name="T1" fmla="*/ 10 h 1871"/>
                <a:gd name="T2" fmla="*/ 1168 w 1356"/>
                <a:gd name="T3" fmla="*/ 58 h 1871"/>
                <a:gd name="T4" fmla="*/ 1284 w 1356"/>
                <a:gd name="T5" fmla="*/ 143 h 1871"/>
                <a:gd name="T6" fmla="*/ 1353 w 1356"/>
                <a:gd name="T7" fmla="*/ 232 h 1871"/>
                <a:gd name="T8" fmla="*/ 1351 w 1356"/>
                <a:gd name="T9" fmla="*/ 273 h 1871"/>
                <a:gd name="T10" fmla="*/ 1319 w 1356"/>
                <a:gd name="T11" fmla="*/ 301 h 1871"/>
                <a:gd name="T12" fmla="*/ 1277 w 1356"/>
                <a:gd name="T13" fmla="*/ 298 h 1871"/>
                <a:gd name="T14" fmla="*/ 1230 w 1356"/>
                <a:gd name="T15" fmla="*/ 246 h 1871"/>
                <a:gd name="T16" fmla="*/ 1135 w 1356"/>
                <a:gd name="T17" fmla="*/ 166 h 1871"/>
                <a:gd name="T18" fmla="*/ 1019 w 1356"/>
                <a:gd name="T19" fmla="*/ 119 h 1871"/>
                <a:gd name="T20" fmla="*/ 887 w 1356"/>
                <a:gd name="T21" fmla="*/ 113 h 1871"/>
                <a:gd name="T22" fmla="*/ 755 w 1356"/>
                <a:gd name="T23" fmla="*/ 155 h 1871"/>
                <a:gd name="T24" fmla="*/ 648 w 1356"/>
                <a:gd name="T25" fmla="*/ 239 h 1871"/>
                <a:gd name="T26" fmla="*/ 576 w 1356"/>
                <a:gd name="T27" fmla="*/ 356 h 1871"/>
                <a:gd name="T28" fmla="*/ 551 w 1356"/>
                <a:gd name="T29" fmla="*/ 495 h 1871"/>
                <a:gd name="T30" fmla="*/ 576 w 1356"/>
                <a:gd name="T31" fmla="*/ 634 h 1871"/>
                <a:gd name="T32" fmla="*/ 648 w 1356"/>
                <a:gd name="T33" fmla="*/ 751 h 1871"/>
                <a:gd name="T34" fmla="*/ 755 w 1356"/>
                <a:gd name="T35" fmla="*/ 835 h 1871"/>
                <a:gd name="T36" fmla="*/ 887 w 1356"/>
                <a:gd name="T37" fmla="*/ 878 h 1871"/>
                <a:gd name="T38" fmla="*/ 968 w 1356"/>
                <a:gd name="T39" fmla="*/ 891 h 1871"/>
                <a:gd name="T40" fmla="*/ 991 w 1356"/>
                <a:gd name="T41" fmla="*/ 936 h 1871"/>
                <a:gd name="T42" fmla="*/ 968 w 1356"/>
                <a:gd name="T43" fmla="*/ 980 h 1871"/>
                <a:gd name="T44" fmla="*/ 865 w 1356"/>
                <a:gd name="T45" fmla="*/ 994 h 1871"/>
                <a:gd name="T46" fmla="*/ 662 w 1356"/>
                <a:gd name="T47" fmla="*/ 1037 h 1871"/>
                <a:gd name="T48" fmla="*/ 481 w 1356"/>
                <a:gd name="T49" fmla="*/ 1128 h 1871"/>
                <a:gd name="T50" fmla="*/ 329 w 1356"/>
                <a:gd name="T51" fmla="*/ 1257 h 1871"/>
                <a:gd name="T52" fmla="*/ 213 w 1356"/>
                <a:gd name="T53" fmla="*/ 1419 h 1871"/>
                <a:gd name="T54" fmla="*/ 137 w 1356"/>
                <a:gd name="T55" fmla="*/ 1608 h 1871"/>
                <a:gd name="T56" fmla="*/ 110 w 1356"/>
                <a:gd name="T57" fmla="*/ 1816 h 1871"/>
                <a:gd name="T58" fmla="*/ 88 w 1356"/>
                <a:gd name="T59" fmla="*/ 1860 h 1871"/>
                <a:gd name="T60" fmla="*/ 37 w 1356"/>
                <a:gd name="T61" fmla="*/ 1869 h 1871"/>
                <a:gd name="T62" fmla="*/ 3 w 1356"/>
                <a:gd name="T63" fmla="*/ 1834 h 1871"/>
                <a:gd name="T64" fmla="*/ 14 w 1356"/>
                <a:gd name="T65" fmla="*/ 1659 h 1871"/>
                <a:gd name="T66" fmla="*/ 79 w 1356"/>
                <a:gd name="T67" fmla="*/ 1442 h 1871"/>
                <a:gd name="T68" fmla="*/ 192 w 1356"/>
                <a:gd name="T69" fmla="*/ 1249 h 1871"/>
                <a:gd name="T70" fmla="*/ 346 w 1356"/>
                <a:gd name="T71" fmla="*/ 1090 h 1871"/>
                <a:gd name="T72" fmla="*/ 535 w 1356"/>
                <a:gd name="T73" fmla="*/ 971 h 1871"/>
                <a:gd name="T74" fmla="*/ 636 w 1356"/>
                <a:gd name="T75" fmla="*/ 889 h 1871"/>
                <a:gd name="T76" fmla="*/ 532 w 1356"/>
                <a:gd name="T77" fmla="*/ 782 h 1871"/>
                <a:gd name="T78" fmla="*/ 464 w 1356"/>
                <a:gd name="T79" fmla="*/ 649 h 1871"/>
                <a:gd name="T80" fmla="*/ 441 w 1356"/>
                <a:gd name="T81" fmla="*/ 495 h 1871"/>
                <a:gd name="T82" fmla="*/ 466 w 1356"/>
                <a:gd name="T83" fmla="*/ 339 h 1871"/>
                <a:gd name="T84" fmla="*/ 536 w 1356"/>
                <a:gd name="T85" fmla="*/ 203 h 1871"/>
                <a:gd name="T86" fmla="*/ 644 w 1356"/>
                <a:gd name="T87" fmla="*/ 96 h 1871"/>
                <a:gd name="T88" fmla="*/ 780 w 1356"/>
                <a:gd name="T89" fmla="*/ 26 h 1871"/>
                <a:gd name="T90" fmla="*/ 936 w 1356"/>
                <a:gd name="T91" fmla="*/ 0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6" h="1871">
                  <a:moveTo>
                    <a:pt x="936" y="0"/>
                  </a:moveTo>
                  <a:lnTo>
                    <a:pt x="985" y="3"/>
                  </a:lnTo>
                  <a:lnTo>
                    <a:pt x="1033" y="10"/>
                  </a:lnTo>
                  <a:lnTo>
                    <a:pt x="1080" y="21"/>
                  </a:lnTo>
                  <a:lnTo>
                    <a:pt x="1125" y="37"/>
                  </a:lnTo>
                  <a:lnTo>
                    <a:pt x="1168" y="58"/>
                  </a:lnTo>
                  <a:lnTo>
                    <a:pt x="1210" y="83"/>
                  </a:lnTo>
                  <a:lnTo>
                    <a:pt x="1248" y="111"/>
                  </a:lnTo>
                  <a:lnTo>
                    <a:pt x="1284" y="143"/>
                  </a:lnTo>
                  <a:lnTo>
                    <a:pt x="1317" y="179"/>
                  </a:lnTo>
                  <a:lnTo>
                    <a:pt x="1347" y="218"/>
                  </a:lnTo>
                  <a:lnTo>
                    <a:pt x="1353" y="232"/>
                  </a:lnTo>
                  <a:lnTo>
                    <a:pt x="1356" y="245"/>
                  </a:lnTo>
                  <a:lnTo>
                    <a:pt x="1355" y="260"/>
                  </a:lnTo>
                  <a:lnTo>
                    <a:pt x="1351" y="273"/>
                  </a:lnTo>
                  <a:lnTo>
                    <a:pt x="1343" y="285"/>
                  </a:lnTo>
                  <a:lnTo>
                    <a:pt x="1332" y="295"/>
                  </a:lnTo>
                  <a:lnTo>
                    <a:pt x="1319" y="301"/>
                  </a:lnTo>
                  <a:lnTo>
                    <a:pt x="1304" y="304"/>
                  </a:lnTo>
                  <a:lnTo>
                    <a:pt x="1291" y="303"/>
                  </a:lnTo>
                  <a:lnTo>
                    <a:pt x="1277" y="298"/>
                  </a:lnTo>
                  <a:lnTo>
                    <a:pt x="1265" y="291"/>
                  </a:lnTo>
                  <a:lnTo>
                    <a:pt x="1255" y="280"/>
                  </a:lnTo>
                  <a:lnTo>
                    <a:pt x="1230" y="246"/>
                  </a:lnTo>
                  <a:lnTo>
                    <a:pt x="1201" y="215"/>
                  </a:lnTo>
                  <a:lnTo>
                    <a:pt x="1169" y="188"/>
                  </a:lnTo>
                  <a:lnTo>
                    <a:pt x="1135" y="166"/>
                  </a:lnTo>
                  <a:lnTo>
                    <a:pt x="1098" y="146"/>
                  </a:lnTo>
                  <a:lnTo>
                    <a:pt x="1060" y="130"/>
                  </a:lnTo>
                  <a:lnTo>
                    <a:pt x="1019" y="119"/>
                  </a:lnTo>
                  <a:lnTo>
                    <a:pt x="979" y="113"/>
                  </a:lnTo>
                  <a:lnTo>
                    <a:pt x="936" y="110"/>
                  </a:lnTo>
                  <a:lnTo>
                    <a:pt x="887" y="113"/>
                  </a:lnTo>
                  <a:lnTo>
                    <a:pt x="841" y="122"/>
                  </a:lnTo>
                  <a:lnTo>
                    <a:pt x="796" y="137"/>
                  </a:lnTo>
                  <a:lnTo>
                    <a:pt x="755" y="155"/>
                  </a:lnTo>
                  <a:lnTo>
                    <a:pt x="715" y="179"/>
                  </a:lnTo>
                  <a:lnTo>
                    <a:pt x="680" y="207"/>
                  </a:lnTo>
                  <a:lnTo>
                    <a:pt x="648" y="239"/>
                  </a:lnTo>
                  <a:lnTo>
                    <a:pt x="620" y="275"/>
                  </a:lnTo>
                  <a:lnTo>
                    <a:pt x="596" y="315"/>
                  </a:lnTo>
                  <a:lnTo>
                    <a:pt x="576" y="356"/>
                  </a:lnTo>
                  <a:lnTo>
                    <a:pt x="562" y="401"/>
                  </a:lnTo>
                  <a:lnTo>
                    <a:pt x="554" y="448"/>
                  </a:lnTo>
                  <a:lnTo>
                    <a:pt x="551" y="495"/>
                  </a:lnTo>
                  <a:lnTo>
                    <a:pt x="554" y="544"/>
                  </a:lnTo>
                  <a:lnTo>
                    <a:pt x="562" y="590"/>
                  </a:lnTo>
                  <a:lnTo>
                    <a:pt x="576" y="634"/>
                  </a:lnTo>
                  <a:lnTo>
                    <a:pt x="596" y="677"/>
                  </a:lnTo>
                  <a:lnTo>
                    <a:pt x="620" y="715"/>
                  </a:lnTo>
                  <a:lnTo>
                    <a:pt x="648" y="751"/>
                  </a:lnTo>
                  <a:lnTo>
                    <a:pt x="680" y="783"/>
                  </a:lnTo>
                  <a:lnTo>
                    <a:pt x="715" y="811"/>
                  </a:lnTo>
                  <a:lnTo>
                    <a:pt x="755" y="835"/>
                  </a:lnTo>
                  <a:lnTo>
                    <a:pt x="796" y="855"/>
                  </a:lnTo>
                  <a:lnTo>
                    <a:pt x="841" y="868"/>
                  </a:lnTo>
                  <a:lnTo>
                    <a:pt x="887" y="878"/>
                  </a:lnTo>
                  <a:lnTo>
                    <a:pt x="936" y="881"/>
                  </a:lnTo>
                  <a:lnTo>
                    <a:pt x="953" y="883"/>
                  </a:lnTo>
                  <a:lnTo>
                    <a:pt x="968" y="891"/>
                  </a:lnTo>
                  <a:lnTo>
                    <a:pt x="980" y="903"/>
                  </a:lnTo>
                  <a:lnTo>
                    <a:pt x="988" y="918"/>
                  </a:lnTo>
                  <a:lnTo>
                    <a:pt x="991" y="936"/>
                  </a:lnTo>
                  <a:lnTo>
                    <a:pt x="988" y="953"/>
                  </a:lnTo>
                  <a:lnTo>
                    <a:pt x="980" y="968"/>
                  </a:lnTo>
                  <a:lnTo>
                    <a:pt x="968" y="980"/>
                  </a:lnTo>
                  <a:lnTo>
                    <a:pt x="953" y="988"/>
                  </a:lnTo>
                  <a:lnTo>
                    <a:pt x="936" y="991"/>
                  </a:lnTo>
                  <a:lnTo>
                    <a:pt x="865" y="994"/>
                  </a:lnTo>
                  <a:lnTo>
                    <a:pt x="795" y="1002"/>
                  </a:lnTo>
                  <a:lnTo>
                    <a:pt x="728" y="1018"/>
                  </a:lnTo>
                  <a:lnTo>
                    <a:pt x="662" y="1037"/>
                  </a:lnTo>
                  <a:lnTo>
                    <a:pt x="599" y="1062"/>
                  </a:lnTo>
                  <a:lnTo>
                    <a:pt x="539" y="1092"/>
                  </a:lnTo>
                  <a:lnTo>
                    <a:pt x="481" y="1128"/>
                  </a:lnTo>
                  <a:lnTo>
                    <a:pt x="427" y="1166"/>
                  </a:lnTo>
                  <a:lnTo>
                    <a:pt x="376" y="1209"/>
                  </a:lnTo>
                  <a:lnTo>
                    <a:pt x="329" y="1257"/>
                  </a:lnTo>
                  <a:lnTo>
                    <a:pt x="286" y="1308"/>
                  </a:lnTo>
                  <a:lnTo>
                    <a:pt x="247" y="1362"/>
                  </a:lnTo>
                  <a:lnTo>
                    <a:pt x="213" y="1419"/>
                  </a:lnTo>
                  <a:lnTo>
                    <a:pt x="183" y="1480"/>
                  </a:lnTo>
                  <a:lnTo>
                    <a:pt x="157" y="1542"/>
                  </a:lnTo>
                  <a:lnTo>
                    <a:pt x="137" y="1608"/>
                  </a:lnTo>
                  <a:lnTo>
                    <a:pt x="122" y="1676"/>
                  </a:lnTo>
                  <a:lnTo>
                    <a:pt x="113" y="1745"/>
                  </a:lnTo>
                  <a:lnTo>
                    <a:pt x="110" y="1816"/>
                  </a:lnTo>
                  <a:lnTo>
                    <a:pt x="108" y="1834"/>
                  </a:lnTo>
                  <a:lnTo>
                    <a:pt x="100" y="1849"/>
                  </a:lnTo>
                  <a:lnTo>
                    <a:pt x="88" y="1860"/>
                  </a:lnTo>
                  <a:lnTo>
                    <a:pt x="73" y="1869"/>
                  </a:lnTo>
                  <a:lnTo>
                    <a:pt x="55" y="1871"/>
                  </a:lnTo>
                  <a:lnTo>
                    <a:pt x="37" y="1869"/>
                  </a:lnTo>
                  <a:lnTo>
                    <a:pt x="23" y="1860"/>
                  </a:lnTo>
                  <a:lnTo>
                    <a:pt x="10" y="1849"/>
                  </a:lnTo>
                  <a:lnTo>
                    <a:pt x="3" y="1834"/>
                  </a:lnTo>
                  <a:lnTo>
                    <a:pt x="0" y="1816"/>
                  </a:lnTo>
                  <a:lnTo>
                    <a:pt x="3" y="1737"/>
                  </a:lnTo>
                  <a:lnTo>
                    <a:pt x="14" y="1659"/>
                  </a:lnTo>
                  <a:lnTo>
                    <a:pt x="29" y="1585"/>
                  </a:lnTo>
                  <a:lnTo>
                    <a:pt x="51" y="1512"/>
                  </a:lnTo>
                  <a:lnTo>
                    <a:pt x="79" y="1442"/>
                  </a:lnTo>
                  <a:lnTo>
                    <a:pt x="111" y="1374"/>
                  </a:lnTo>
                  <a:lnTo>
                    <a:pt x="149" y="1310"/>
                  </a:lnTo>
                  <a:lnTo>
                    <a:pt x="192" y="1249"/>
                  </a:lnTo>
                  <a:lnTo>
                    <a:pt x="240" y="1192"/>
                  </a:lnTo>
                  <a:lnTo>
                    <a:pt x="291" y="1139"/>
                  </a:lnTo>
                  <a:lnTo>
                    <a:pt x="346" y="1090"/>
                  </a:lnTo>
                  <a:lnTo>
                    <a:pt x="406" y="1046"/>
                  </a:lnTo>
                  <a:lnTo>
                    <a:pt x="470" y="1005"/>
                  </a:lnTo>
                  <a:lnTo>
                    <a:pt x="535" y="971"/>
                  </a:lnTo>
                  <a:lnTo>
                    <a:pt x="604" y="941"/>
                  </a:lnTo>
                  <a:lnTo>
                    <a:pt x="676" y="917"/>
                  </a:lnTo>
                  <a:lnTo>
                    <a:pt x="636" y="889"/>
                  </a:lnTo>
                  <a:lnTo>
                    <a:pt x="597" y="857"/>
                  </a:lnTo>
                  <a:lnTo>
                    <a:pt x="563" y="821"/>
                  </a:lnTo>
                  <a:lnTo>
                    <a:pt x="532" y="782"/>
                  </a:lnTo>
                  <a:lnTo>
                    <a:pt x="505" y="740"/>
                  </a:lnTo>
                  <a:lnTo>
                    <a:pt x="483" y="695"/>
                  </a:lnTo>
                  <a:lnTo>
                    <a:pt x="464" y="649"/>
                  </a:lnTo>
                  <a:lnTo>
                    <a:pt x="451" y="599"/>
                  </a:lnTo>
                  <a:lnTo>
                    <a:pt x="444" y="548"/>
                  </a:lnTo>
                  <a:lnTo>
                    <a:pt x="441" y="495"/>
                  </a:lnTo>
                  <a:lnTo>
                    <a:pt x="444" y="441"/>
                  </a:lnTo>
                  <a:lnTo>
                    <a:pt x="452" y="389"/>
                  </a:lnTo>
                  <a:lnTo>
                    <a:pt x="466" y="339"/>
                  </a:lnTo>
                  <a:lnTo>
                    <a:pt x="484" y="291"/>
                  </a:lnTo>
                  <a:lnTo>
                    <a:pt x="508" y="245"/>
                  </a:lnTo>
                  <a:lnTo>
                    <a:pt x="536" y="203"/>
                  </a:lnTo>
                  <a:lnTo>
                    <a:pt x="568" y="163"/>
                  </a:lnTo>
                  <a:lnTo>
                    <a:pt x="604" y="128"/>
                  </a:lnTo>
                  <a:lnTo>
                    <a:pt x="644" y="96"/>
                  </a:lnTo>
                  <a:lnTo>
                    <a:pt x="686" y="68"/>
                  </a:lnTo>
                  <a:lnTo>
                    <a:pt x="731" y="44"/>
                  </a:lnTo>
                  <a:lnTo>
                    <a:pt x="780" y="26"/>
                  </a:lnTo>
                  <a:lnTo>
                    <a:pt x="829" y="11"/>
                  </a:lnTo>
                  <a:lnTo>
                    <a:pt x="882" y="3"/>
                  </a:lnTo>
                  <a:lnTo>
                    <a:pt x="9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89A8C8E7-1C20-3D47-C6F0-CD3DDD018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801"/>
              <a:ext cx="123" cy="171"/>
            </a:xfrm>
            <a:custGeom>
              <a:avLst/>
              <a:gdLst>
                <a:gd name="T0" fmla="*/ 530 w 1359"/>
                <a:gd name="T1" fmla="*/ 11 h 1871"/>
                <a:gd name="T2" fmla="*/ 674 w 1359"/>
                <a:gd name="T3" fmla="*/ 68 h 1871"/>
                <a:gd name="T4" fmla="*/ 792 w 1359"/>
                <a:gd name="T5" fmla="*/ 163 h 1871"/>
                <a:gd name="T6" fmla="*/ 875 w 1359"/>
                <a:gd name="T7" fmla="*/ 291 h 1871"/>
                <a:gd name="T8" fmla="*/ 916 w 1359"/>
                <a:gd name="T9" fmla="*/ 441 h 1871"/>
                <a:gd name="T10" fmla="*/ 908 w 1359"/>
                <a:gd name="T11" fmla="*/ 599 h 1871"/>
                <a:gd name="T12" fmla="*/ 854 w 1359"/>
                <a:gd name="T13" fmla="*/ 740 h 1871"/>
                <a:gd name="T14" fmla="*/ 762 w 1359"/>
                <a:gd name="T15" fmla="*/ 857 h 1871"/>
                <a:gd name="T16" fmla="*/ 754 w 1359"/>
                <a:gd name="T17" fmla="*/ 941 h 1871"/>
                <a:gd name="T18" fmla="*/ 954 w 1359"/>
                <a:gd name="T19" fmla="*/ 1046 h 1871"/>
                <a:gd name="T20" fmla="*/ 1120 w 1359"/>
                <a:gd name="T21" fmla="*/ 1192 h 1871"/>
                <a:gd name="T22" fmla="*/ 1248 w 1359"/>
                <a:gd name="T23" fmla="*/ 1374 h 1871"/>
                <a:gd name="T24" fmla="*/ 1331 w 1359"/>
                <a:gd name="T25" fmla="*/ 1585 h 1871"/>
                <a:gd name="T26" fmla="*/ 1359 w 1359"/>
                <a:gd name="T27" fmla="*/ 1816 h 1871"/>
                <a:gd name="T28" fmla="*/ 1337 w 1359"/>
                <a:gd name="T29" fmla="*/ 1860 h 1871"/>
                <a:gd name="T30" fmla="*/ 1287 w 1359"/>
                <a:gd name="T31" fmla="*/ 1869 h 1871"/>
                <a:gd name="T32" fmla="*/ 1252 w 1359"/>
                <a:gd name="T33" fmla="*/ 1834 h 1871"/>
                <a:gd name="T34" fmla="*/ 1238 w 1359"/>
                <a:gd name="T35" fmla="*/ 1676 h 1871"/>
                <a:gd name="T36" fmla="*/ 1177 w 1359"/>
                <a:gd name="T37" fmla="*/ 1480 h 1871"/>
                <a:gd name="T38" fmla="*/ 1074 w 1359"/>
                <a:gd name="T39" fmla="*/ 1308 h 1871"/>
                <a:gd name="T40" fmla="*/ 933 w 1359"/>
                <a:gd name="T41" fmla="*/ 1166 h 1871"/>
                <a:gd name="T42" fmla="*/ 761 w 1359"/>
                <a:gd name="T43" fmla="*/ 1062 h 1871"/>
                <a:gd name="T44" fmla="*/ 565 w 1359"/>
                <a:gd name="T45" fmla="*/ 1002 h 1871"/>
                <a:gd name="T46" fmla="*/ 406 w 1359"/>
                <a:gd name="T47" fmla="*/ 988 h 1871"/>
                <a:gd name="T48" fmla="*/ 372 w 1359"/>
                <a:gd name="T49" fmla="*/ 953 h 1871"/>
                <a:gd name="T50" fmla="*/ 379 w 1359"/>
                <a:gd name="T51" fmla="*/ 903 h 1871"/>
                <a:gd name="T52" fmla="*/ 424 w 1359"/>
                <a:gd name="T53" fmla="*/ 881 h 1871"/>
                <a:gd name="T54" fmla="*/ 563 w 1359"/>
                <a:gd name="T55" fmla="*/ 855 h 1871"/>
                <a:gd name="T56" fmla="*/ 680 w 1359"/>
                <a:gd name="T57" fmla="*/ 783 h 1871"/>
                <a:gd name="T58" fmla="*/ 764 w 1359"/>
                <a:gd name="T59" fmla="*/ 677 h 1871"/>
                <a:gd name="T60" fmla="*/ 806 w 1359"/>
                <a:gd name="T61" fmla="*/ 544 h 1871"/>
                <a:gd name="T62" fmla="*/ 797 w 1359"/>
                <a:gd name="T63" fmla="*/ 401 h 1871"/>
                <a:gd name="T64" fmla="*/ 740 w 1359"/>
                <a:gd name="T65" fmla="*/ 275 h 1871"/>
                <a:gd name="T66" fmla="*/ 644 w 1359"/>
                <a:gd name="T67" fmla="*/ 179 h 1871"/>
                <a:gd name="T68" fmla="*/ 518 w 1359"/>
                <a:gd name="T69" fmla="*/ 122 h 1871"/>
                <a:gd name="T70" fmla="*/ 380 w 1359"/>
                <a:gd name="T71" fmla="*/ 113 h 1871"/>
                <a:gd name="T72" fmla="*/ 259 w 1359"/>
                <a:gd name="T73" fmla="*/ 147 h 1871"/>
                <a:gd name="T74" fmla="*/ 155 w 1359"/>
                <a:gd name="T75" fmla="*/ 218 h 1871"/>
                <a:gd name="T76" fmla="*/ 91 w 1359"/>
                <a:gd name="T77" fmla="*/ 296 h 1871"/>
                <a:gd name="T78" fmla="*/ 53 w 1359"/>
                <a:gd name="T79" fmla="*/ 310 h 1871"/>
                <a:gd name="T80" fmla="*/ 13 w 1359"/>
                <a:gd name="T81" fmla="*/ 291 h 1871"/>
                <a:gd name="T82" fmla="*/ 0 w 1359"/>
                <a:gd name="T83" fmla="*/ 252 h 1871"/>
                <a:gd name="T84" fmla="*/ 38 w 1359"/>
                <a:gd name="T85" fmla="*/ 184 h 1871"/>
                <a:gd name="T86" fmla="*/ 146 w 1359"/>
                <a:gd name="T87" fmla="*/ 85 h 1871"/>
                <a:gd name="T88" fmla="*/ 278 w 1359"/>
                <a:gd name="T89" fmla="*/ 21 h 1871"/>
                <a:gd name="T90" fmla="*/ 424 w 1359"/>
                <a:gd name="T91" fmla="*/ 0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9" h="1871">
                  <a:moveTo>
                    <a:pt x="424" y="0"/>
                  </a:moveTo>
                  <a:lnTo>
                    <a:pt x="478" y="3"/>
                  </a:lnTo>
                  <a:lnTo>
                    <a:pt x="530" y="11"/>
                  </a:lnTo>
                  <a:lnTo>
                    <a:pt x="580" y="26"/>
                  </a:lnTo>
                  <a:lnTo>
                    <a:pt x="628" y="44"/>
                  </a:lnTo>
                  <a:lnTo>
                    <a:pt x="674" y="68"/>
                  </a:lnTo>
                  <a:lnTo>
                    <a:pt x="716" y="96"/>
                  </a:lnTo>
                  <a:lnTo>
                    <a:pt x="755" y="128"/>
                  </a:lnTo>
                  <a:lnTo>
                    <a:pt x="792" y="163"/>
                  </a:lnTo>
                  <a:lnTo>
                    <a:pt x="823" y="203"/>
                  </a:lnTo>
                  <a:lnTo>
                    <a:pt x="851" y="245"/>
                  </a:lnTo>
                  <a:lnTo>
                    <a:pt x="875" y="291"/>
                  </a:lnTo>
                  <a:lnTo>
                    <a:pt x="893" y="339"/>
                  </a:lnTo>
                  <a:lnTo>
                    <a:pt x="908" y="389"/>
                  </a:lnTo>
                  <a:lnTo>
                    <a:pt x="916" y="441"/>
                  </a:lnTo>
                  <a:lnTo>
                    <a:pt x="919" y="495"/>
                  </a:lnTo>
                  <a:lnTo>
                    <a:pt x="916" y="548"/>
                  </a:lnTo>
                  <a:lnTo>
                    <a:pt x="908" y="599"/>
                  </a:lnTo>
                  <a:lnTo>
                    <a:pt x="894" y="649"/>
                  </a:lnTo>
                  <a:lnTo>
                    <a:pt x="877" y="695"/>
                  </a:lnTo>
                  <a:lnTo>
                    <a:pt x="854" y="740"/>
                  </a:lnTo>
                  <a:lnTo>
                    <a:pt x="827" y="782"/>
                  </a:lnTo>
                  <a:lnTo>
                    <a:pt x="796" y="821"/>
                  </a:lnTo>
                  <a:lnTo>
                    <a:pt x="762" y="857"/>
                  </a:lnTo>
                  <a:lnTo>
                    <a:pt x="724" y="889"/>
                  </a:lnTo>
                  <a:lnTo>
                    <a:pt x="683" y="917"/>
                  </a:lnTo>
                  <a:lnTo>
                    <a:pt x="754" y="941"/>
                  </a:lnTo>
                  <a:lnTo>
                    <a:pt x="824" y="971"/>
                  </a:lnTo>
                  <a:lnTo>
                    <a:pt x="890" y="1005"/>
                  </a:lnTo>
                  <a:lnTo>
                    <a:pt x="954" y="1046"/>
                  </a:lnTo>
                  <a:lnTo>
                    <a:pt x="1013" y="1090"/>
                  </a:lnTo>
                  <a:lnTo>
                    <a:pt x="1069" y="1139"/>
                  </a:lnTo>
                  <a:lnTo>
                    <a:pt x="1120" y="1192"/>
                  </a:lnTo>
                  <a:lnTo>
                    <a:pt x="1167" y="1249"/>
                  </a:lnTo>
                  <a:lnTo>
                    <a:pt x="1211" y="1310"/>
                  </a:lnTo>
                  <a:lnTo>
                    <a:pt x="1248" y="1374"/>
                  </a:lnTo>
                  <a:lnTo>
                    <a:pt x="1281" y="1442"/>
                  </a:lnTo>
                  <a:lnTo>
                    <a:pt x="1308" y="1512"/>
                  </a:lnTo>
                  <a:lnTo>
                    <a:pt x="1331" y="1585"/>
                  </a:lnTo>
                  <a:lnTo>
                    <a:pt x="1346" y="1659"/>
                  </a:lnTo>
                  <a:lnTo>
                    <a:pt x="1356" y="1737"/>
                  </a:lnTo>
                  <a:lnTo>
                    <a:pt x="1359" y="1816"/>
                  </a:lnTo>
                  <a:lnTo>
                    <a:pt x="1357" y="1834"/>
                  </a:lnTo>
                  <a:lnTo>
                    <a:pt x="1348" y="1849"/>
                  </a:lnTo>
                  <a:lnTo>
                    <a:pt x="1337" y="1860"/>
                  </a:lnTo>
                  <a:lnTo>
                    <a:pt x="1322" y="1869"/>
                  </a:lnTo>
                  <a:lnTo>
                    <a:pt x="1304" y="1871"/>
                  </a:lnTo>
                  <a:lnTo>
                    <a:pt x="1287" y="1869"/>
                  </a:lnTo>
                  <a:lnTo>
                    <a:pt x="1272" y="1860"/>
                  </a:lnTo>
                  <a:lnTo>
                    <a:pt x="1260" y="1849"/>
                  </a:lnTo>
                  <a:lnTo>
                    <a:pt x="1252" y="1834"/>
                  </a:lnTo>
                  <a:lnTo>
                    <a:pt x="1249" y="1816"/>
                  </a:lnTo>
                  <a:lnTo>
                    <a:pt x="1246" y="1745"/>
                  </a:lnTo>
                  <a:lnTo>
                    <a:pt x="1238" y="1676"/>
                  </a:lnTo>
                  <a:lnTo>
                    <a:pt x="1223" y="1608"/>
                  </a:lnTo>
                  <a:lnTo>
                    <a:pt x="1202" y="1542"/>
                  </a:lnTo>
                  <a:lnTo>
                    <a:pt x="1177" y="1480"/>
                  </a:lnTo>
                  <a:lnTo>
                    <a:pt x="1147" y="1419"/>
                  </a:lnTo>
                  <a:lnTo>
                    <a:pt x="1113" y="1362"/>
                  </a:lnTo>
                  <a:lnTo>
                    <a:pt x="1074" y="1308"/>
                  </a:lnTo>
                  <a:lnTo>
                    <a:pt x="1030" y="1257"/>
                  </a:lnTo>
                  <a:lnTo>
                    <a:pt x="984" y="1209"/>
                  </a:lnTo>
                  <a:lnTo>
                    <a:pt x="933" y="1166"/>
                  </a:lnTo>
                  <a:lnTo>
                    <a:pt x="878" y="1128"/>
                  </a:lnTo>
                  <a:lnTo>
                    <a:pt x="821" y="1092"/>
                  </a:lnTo>
                  <a:lnTo>
                    <a:pt x="761" y="1062"/>
                  </a:lnTo>
                  <a:lnTo>
                    <a:pt x="697" y="1037"/>
                  </a:lnTo>
                  <a:lnTo>
                    <a:pt x="632" y="1018"/>
                  </a:lnTo>
                  <a:lnTo>
                    <a:pt x="565" y="1002"/>
                  </a:lnTo>
                  <a:lnTo>
                    <a:pt x="495" y="994"/>
                  </a:lnTo>
                  <a:lnTo>
                    <a:pt x="424" y="991"/>
                  </a:lnTo>
                  <a:lnTo>
                    <a:pt x="406" y="988"/>
                  </a:lnTo>
                  <a:lnTo>
                    <a:pt x="392" y="980"/>
                  </a:lnTo>
                  <a:lnTo>
                    <a:pt x="379" y="968"/>
                  </a:lnTo>
                  <a:lnTo>
                    <a:pt x="372" y="953"/>
                  </a:lnTo>
                  <a:lnTo>
                    <a:pt x="369" y="936"/>
                  </a:lnTo>
                  <a:lnTo>
                    <a:pt x="372" y="918"/>
                  </a:lnTo>
                  <a:lnTo>
                    <a:pt x="379" y="903"/>
                  </a:lnTo>
                  <a:lnTo>
                    <a:pt x="392" y="891"/>
                  </a:lnTo>
                  <a:lnTo>
                    <a:pt x="406" y="883"/>
                  </a:lnTo>
                  <a:lnTo>
                    <a:pt x="424" y="881"/>
                  </a:lnTo>
                  <a:lnTo>
                    <a:pt x="472" y="878"/>
                  </a:lnTo>
                  <a:lnTo>
                    <a:pt x="518" y="868"/>
                  </a:lnTo>
                  <a:lnTo>
                    <a:pt x="563" y="855"/>
                  </a:lnTo>
                  <a:lnTo>
                    <a:pt x="605" y="835"/>
                  </a:lnTo>
                  <a:lnTo>
                    <a:pt x="644" y="811"/>
                  </a:lnTo>
                  <a:lnTo>
                    <a:pt x="680" y="783"/>
                  </a:lnTo>
                  <a:lnTo>
                    <a:pt x="712" y="751"/>
                  </a:lnTo>
                  <a:lnTo>
                    <a:pt x="740" y="715"/>
                  </a:lnTo>
                  <a:lnTo>
                    <a:pt x="764" y="677"/>
                  </a:lnTo>
                  <a:lnTo>
                    <a:pt x="783" y="634"/>
                  </a:lnTo>
                  <a:lnTo>
                    <a:pt x="797" y="590"/>
                  </a:lnTo>
                  <a:lnTo>
                    <a:pt x="806" y="544"/>
                  </a:lnTo>
                  <a:lnTo>
                    <a:pt x="809" y="495"/>
                  </a:lnTo>
                  <a:lnTo>
                    <a:pt x="806" y="448"/>
                  </a:lnTo>
                  <a:lnTo>
                    <a:pt x="797" y="401"/>
                  </a:lnTo>
                  <a:lnTo>
                    <a:pt x="783" y="356"/>
                  </a:lnTo>
                  <a:lnTo>
                    <a:pt x="764" y="315"/>
                  </a:lnTo>
                  <a:lnTo>
                    <a:pt x="740" y="275"/>
                  </a:lnTo>
                  <a:lnTo>
                    <a:pt x="712" y="239"/>
                  </a:lnTo>
                  <a:lnTo>
                    <a:pt x="680" y="207"/>
                  </a:lnTo>
                  <a:lnTo>
                    <a:pt x="644" y="179"/>
                  </a:lnTo>
                  <a:lnTo>
                    <a:pt x="605" y="155"/>
                  </a:lnTo>
                  <a:lnTo>
                    <a:pt x="563" y="137"/>
                  </a:lnTo>
                  <a:lnTo>
                    <a:pt x="518" y="122"/>
                  </a:lnTo>
                  <a:lnTo>
                    <a:pt x="472" y="113"/>
                  </a:lnTo>
                  <a:lnTo>
                    <a:pt x="424" y="110"/>
                  </a:lnTo>
                  <a:lnTo>
                    <a:pt x="380" y="113"/>
                  </a:lnTo>
                  <a:lnTo>
                    <a:pt x="339" y="120"/>
                  </a:lnTo>
                  <a:lnTo>
                    <a:pt x="298" y="131"/>
                  </a:lnTo>
                  <a:lnTo>
                    <a:pt x="259" y="147"/>
                  </a:lnTo>
                  <a:lnTo>
                    <a:pt x="222" y="167"/>
                  </a:lnTo>
                  <a:lnTo>
                    <a:pt x="187" y="190"/>
                  </a:lnTo>
                  <a:lnTo>
                    <a:pt x="155" y="218"/>
                  </a:lnTo>
                  <a:lnTo>
                    <a:pt x="126" y="250"/>
                  </a:lnTo>
                  <a:lnTo>
                    <a:pt x="101" y="285"/>
                  </a:lnTo>
                  <a:lnTo>
                    <a:pt x="91" y="296"/>
                  </a:lnTo>
                  <a:lnTo>
                    <a:pt x="80" y="303"/>
                  </a:lnTo>
                  <a:lnTo>
                    <a:pt x="66" y="309"/>
                  </a:lnTo>
                  <a:lnTo>
                    <a:pt x="53" y="310"/>
                  </a:lnTo>
                  <a:lnTo>
                    <a:pt x="38" y="308"/>
                  </a:lnTo>
                  <a:lnTo>
                    <a:pt x="25" y="300"/>
                  </a:lnTo>
                  <a:lnTo>
                    <a:pt x="13" y="291"/>
                  </a:lnTo>
                  <a:lnTo>
                    <a:pt x="6" y="280"/>
                  </a:lnTo>
                  <a:lnTo>
                    <a:pt x="1" y="266"/>
                  </a:lnTo>
                  <a:lnTo>
                    <a:pt x="0" y="252"/>
                  </a:lnTo>
                  <a:lnTo>
                    <a:pt x="3" y="238"/>
                  </a:lnTo>
                  <a:lnTo>
                    <a:pt x="9" y="225"/>
                  </a:lnTo>
                  <a:lnTo>
                    <a:pt x="38" y="184"/>
                  </a:lnTo>
                  <a:lnTo>
                    <a:pt x="71" y="147"/>
                  </a:lnTo>
                  <a:lnTo>
                    <a:pt x="108" y="114"/>
                  </a:lnTo>
                  <a:lnTo>
                    <a:pt x="146" y="85"/>
                  </a:lnTo>
                  <a:lnTo>
                    <a:pt x="187" y="60"/>
                  </a:lnTo>
                  <a:lnTo>
                    <a:pt x="232" y="38"/>
                  </a:lnTo>
                  <a:lnTo>
                    <a:pt x="278" y="21"/>
                  </a:lnTo>
                  <a:lnTo>
                    <a:pt x="325" y="10"/>
                  </a:lnTo>
                  <a:lnTo>
                    <a:pt x="374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349">
            <a:extLst>
              <a:ext uri="{FF2B5EF4-FFF2-40B4-BE49-F238E27FC236}">
                <a16:creationId xmlns:a16="http://schemas.microsoft.com/office/drawing/2014/main" id="{1C4D1AAE-BE74-80D7-3D04-AFAC70F12D8C}"/>
              </a:ext>
            </a:extLst>
          </p:cNvPr>
          <p:cNvSpPr>
            <a:spLocks noEditPoints="1"/>
          </p:cNvSpPr>
          <p:nvPr/>
        </p:nvSpPr>
        <p:spPr bwMode="auto">
          <a:xfrm>
            <a:off x="5284973" y="3443489"/>
            <a:ext cx="476250" cy="371475"/>
          </a:xfrm>
          <a:custGeom>
            <a:avLst/>
            <a:gdLst>
              <a:gd name="T0" fmla="*/ 1661 w 3297"/>
              <a:gd name="T1" fmla="*/ 1851 h 2574"/>
              <a:gd name="T2" fmla="*/ 1623 w 3297"/>
              <a:gd name="T3" fmla="*/ 1847 h 2574"/>
              <a:gd name="T4" fmla="*/ 1001 w 3297"/>
              <a:gd name="T5" fmla="*/ 1924 h 2574"/>
              <a:gd name="T6" fmla="*/ 1213 w 3297"/>
              <a:gd name="T7" fmla="*/ 2016 h 2574"/>
              <a:gd name="T8" fmla="*/ 1402 w 3297"/>
              <a:gd name="T9" fmla="*/ 2143 h 2574"/>
              <a:gd name="T10" fmla="*/ 1561 w 3297"/>
              <a:gd name="T11" fmla="*/ 2299 h 2574"/>
              <a:gd name="T12" fmla="*/ 1693 w 3297"/>
              <a:gd name="T13" fmla="*/ 2354 h 2574"/>
              <a:gd name="T14" fmla="*/ 1853 w 3297"/>
              <a:gd name="T15" fmla="*/ 2179 h 2574"/>
              <a:gd name="T16" fmla="*/ 2046 w 3297"/>
              <a:gd name="T17" fmla="*/ 2038 h 2574"/>
              <a:gd name="T18" fmla="*/ 2267 w 3297"/>
              <a:gd name="T19" fmla="*/ 1933 h 2574"/>
              <a:gd name="T20" fmla="*/ 2509 w 3297"/>
              <a:gd name="T21" fmla="*/ 1871 h 2574"/>
              <a:gd name="T22" fmla="*/ 2678 w 3297"/>
              <a:gd name="T23" fmla="*/ 1699 h 2574"/>
              <a:gd name="T24" fmla="*/ 2654 w 3297"/>
              <a:gd name="T25" fmla="*/ 1475 h 2574"/>
              <a:gd name="T26" fmla="*/ 685 w 3297"/>
              <a:gd name="T27" fmla="*/ 1332 h 2574"/>
              <a:gd name="T28" fmla="*/ 629 w 3297"/>
              <a:gd name="T29" fmla="*/ 1549 h 2574"/>
              <a:gd name="T30" fmla="*/ 618 w 3297"/>
              <a:gd name="T31" fmla="*/ 1855 h 2574"/>
              <a:gd name="T32" fmla="*/ 824 w 3297"/>
              <a:gd name="T33" fmla="*/ 1877 h 2574"/>
              <a:gd name="T34" fmla="*/ 1648 w 3297"/>
              <a:gd name="T35" fmla="*/ 110 h 2574"/>
              <a:gd name="T36" fmla="*/ 1621 w 3297"/>
              <a:gd name="T37" fmla="*/ 882 h 2574"/>
              <a:gd name="T38" fmla="*/ 1668 w 3297"/>
              <a:gd name="T39" fmla="*/ 879 h 2574"/>
              <a:gd name="T40" fmla="*/ 1698 w 3297"/>
              <a:gd name="T41" fmla="*/ 915 h 2574"/>
              <a:gd name="T42" fmla="*/ 1688 w 3297"/>
              <a:gd name="T43" fmla="*/ 960 h 2574"/>
              <a:gd name="T44" fmla="*/ 1648 w 3297"/>
              <a:gd name="T45" fmla="*/ 1743 h 2574"/>
              <a:gd name="T46" fmla="*/ 1640 w 3297"/>
              <a:gd name="T47" fmla="*/ 0 h 2574"/>
              <a:gd name="T48" fmla="*/ 3270 w 3297"/>
              <a:gd name="T49" fmla="*/ 881 h 2574"/>
              <a:gd name="T50" fmla="*/ 3295 w 3297"/>
              <a:gd name="T51" fmla="*/ 912 h 2574"/>
              <a:gd name="T52" fmla="*/ 3289 w 3297"/>
              <a:gd name="T53" fmla="*/ 953 h 2574"/>
              <a:gd name="T54" fmla="*/ 2703 w 3297"/>
              <a:gd name="T55" fmla="*/ 1282 h 2574"/>
              <a:gd name="T56" fmla="*/ 2769 w 3297"/>
              <a:gd name="T57" fmla="*/ 1528 h 2574"/>
              <a:gd name="T58" fmla="*/ 2781 w 3297"/>
              <a:gd name="T59" fmla="*/ 1904 h 2574"/>
              <a:gd name="T60" fmla="*/ 2760 w 3297"/>
              <a:gd name="T61" fmla="*/ 1946 h 2574"/>
              <a:gd name="T62" fmla="*/ 2647 w 3297"/>
              <a:gd name="T63" fmla="*/ 1959 h 2574"/>
              <a:gd name="T64" fmla="*/ 2406 w 3297"/>
              <a:gd name="T65" fmla="*/ 1998 h 2574"/>
              <a:gd name="T66" fmla="*/ 2183 w 3297"/>
              <a:gd name="T67" fmla="*/ 2081 h 2574"/>
              <a:gd name="T68" fmla="*/ 1985 w 3297"/>
              <a:gd name="T69" fmla="*/ 2202 h 2574"/>
              <a:gd name="T70" fmla="*/ 1820 w 3297"/>
              <a:gd name="T71" fmla="*/ 2358 h 2574"/>
              <a:gd name="T72" fmla="*/ 1694 w 3297"/>
              <a:gd name="T73" fmla="*/ 2546 h 2574"/>
              <a:gd name="T74" fmla="*/ 1662 w 3297"/>
              <a:gd name="T75" fmla="*/ 2572 h 2574"/>
              <a:gd name="T76" fmla="*/ 1629 w 3297"/>
              <a:gd name="T77" fmla="*/ 2571 h 2574"/>
              <a:gd name="T78" fmla="*/ 1601 w 3297"/>
              <a:gd name="T79" fmla="*/ 2544 h 2574"/>
              <a:gd name="T80" fmla="*/ 1480 w 3297"/>
              <a:gd name="T81" fmla="*/ 2364 h 2574"/>
              <a:gd name="T82" fmla="*/ 1324 w 3297"/>
              <a:gd name="T83" fmla="*/ 2212 h 2574"/>
              <a:gd name="T84" fmla="*/ 1137 w 3297"/>
              <a:gd name="T85" fmla="*/ 2093 h 2574"/>
              <a:gd name="T86" fmla="*/ 927 w 3297"/>
              <a:gd name="T87" fmla="*/ 2008 h 2574"/>
              <a:gd name="T88" fmla="*/ 918 w 3297"/>
              <a:gd name="T89" fmla="*/ 2553 h 2574"/>
              <a:gd name="T90" fmla="*/ 876 w 3297"/>
              <a:gd name="T91" fmla="*/ 2574 h 2574"/>
              <a:gd name="T92" fmla="*/ 835 w 3297"/>
              <a:gd name="T93" fmla="*/ 2553 h 2574"/>
              <a:gd name="T94" fmla="*/ 824 w 3297"/>
              <a:gd name="T95" fmla="*/ 1982 h 2574"/>
              <a:gd name="T96" fmla="*/ 567 w 3297"/>
              <a:gd name="T97" fmla="*/ 1956 h 2574"/>
              <a:gd name="T98" fmla="*/ 525 w 3297"/>
              <a:gd name="T99" fmla="*/ 1935 h 2574"/>
              <a:gd name="T100" fmla="*/ 515 w 3297"/>
              <a:gd name="T101" fmla="*/ 1699 h 2574"/>
              <a:gd name="T102" fmla="*/ 543 w 3297"/>
              <a:gd name="T103" fmla="*/ 1445 h 2574"/>
              <a:gd name="T104" fmla="*/ 27 w 3297"/>
              <a:gd name="T105" fmla="*/ 971 h 2574"/>
              <a:gd name="T106" fmla="*/ 2 w 3297"/>
              <a:gd name="T107" fmla="*/ 940 h 2574"/>
              <a:gd name="T108" fmla="*/ 7 w 3297"/>
              <a:gd name="T109" fmla="*/ 900 h 2574"/>
              <a:gd name="T110" fmla="*/ 1623 w 3297"/>
              <a:gd name="T111" fmla="*/ 5 h 2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97" h="2574">
                <a:moveTo>
                  <a:pt x="2611" y="1332"/>
                </a:moveTo>
                <a:lnTo>
                  <a:pt x="1673" y="1847"/>
                </a:lnTo>
                <a:lnTo>
                  <a:pt x="1661" y="1851"/>
                </a:lnTo>
                <a:lnTo>
                  <a:pt x="1648" y="1854"/>
                </a:lnTo>
                <a:lnTo>
                  <a:pt x="1636" y="1851"/>
                </a:lnTo>
                <a:lnTo>
                  <a:pt x="1623" y="1847"/>
                </a:lnTo>
                <a:lnTo>
                  <a:pt x="927" y="1465"/>
                </a:lnTo>
                <a:lnTo>
                  <a:pt x="927" y="1901"/>
                </a:lnTo>
                <a:lnTo>
                  <a:pt x="1001" y="1924"/>
                </a:lnTo>
                <a:lnTo>
                  <a:pt x="1074" y="1951"/>
                </a:lnTo>
                <a:lnTo>
                  <a:pt x="1146" y="1982"/>
                </a:lnTo>
                <a:lnTo>
                  <a:pt x="1213" y="2016"/>
                </a:lnTo>
                <a:lnTo>
                  <a:pt x="1279" y="2055"/>
                </a:lnTo>
                <a:lnTo>
                  <a:pt x="1342" y="2097"/>
                </a:lnTo>
                <a:lnTo>
                  <a:pt x="1402" y="2143"/>
                </a:lnTo>
                <a:lnTo>
                  <a:pt x="1459" y="2191"/>
                </a:lnTo>
                <a:lnTo>
                  <a:pt x="1512" y="2244"/>
                </a:lnTo>
                <a:lnTo>
                  <a:pt x="1561" y="2299"/>
                </a:lnTo>
                <a:lnTo>
                  <a:pt x="1607" y="2357"/>
                </a:lnTo>
                <a:lnTo>
                  <a:pt x="1648" y="2419"/>
                </a:lnTo>
                <a:lnTo>
                  <a:pt x="1693" y="2354"/>
                </a:lnTo>
                <a:lnTo>
                  <a:pt x="1742" y="2292"/>
                </a:lnTo>
                <a:lnTo>
                  <a:pt x="1795" y="2234"/>
                </a:lnTo>
                <a:lnTo>
                  <a:pt x="1853" y="2179"/>
                </a:lnTo>
                <a:lnTo>
                  <a:pt x="1914" y="2128"/>
                </a:lnTo>
                <a:lnTo>
                  <a:pt x="1978" y="2081"/>
                </a:lnTo>
                <a:lnTo>
                  <a:pt x="2046" y="2038"/>
                </a:lnTo>
                <a:lnTo>
                  <a:pt x="2117" y="1999"/>
                </a:lnTo>
                <a:lnTo>
                  <a:pt x="2191" y="1964"/>
                </a:lnTo>
                <a:lnTo>
                  <a:pt x="2267" y="1933"/>
                </a:lnTo>
                <a:lnTo>
                  <a:pt x="2346" y="1908"/>
                </a:lnTo>
                <a:lnTo>
                  <a:pt x="2427" y="1887"/>
                </a:lnTo>
                <a:lnTo>
                  <a:pt x="2509" y="1871"/>
                </a:lnTo>
                <a:lnTo>
                  <a:pt x="2593" y="1860"/>
                </a:lnTo>
                <a:lnTo>
                  <a:pt x="2678" y="1855"/>
                </a:lnTo>
                <a:lnTo>
                  <a:pt x="2678" y="1699"/>
                </a:lnTo>
                <a:lnTo>
                  <a:pt x="2676" y="1623"/>
                </a:lnTo>
                <a:lnTo>
                  <a:pt x="2667" y="1549"/>
                </a:lnTo>
                <a:lnTo>
                  <a:pt x="2654" y="1475"/>
                </a:lnTo>
                <a:lnTo>
                  <a:pt x="2635" y="1404"/>
                </a:lnTo>
                <a:lnTo>
                  <a:pt x="2611" y="1332"/>
                </a:lnTo>
                <a:close/>
                <a:moveTo>
                  <a:pt x="685" y="1332"/>
                </a:moveTo>
                <a:lnTo>
                  <a:pt x="661" y="1403"/>
                </a:lnTo>
                <a:lnTo>
                  <a:pt x="643" y="1475"/>
                </a:lnTo>
                <a:lnTo>
                  <a:pt x="629" y="1549"/>
                </a:lnTo>
                <a:lnTo>
                  <a:pt x="621" y="1623"/>
                </a:lnTo>
                <a:lnTo>
                  <a:pt x="618" y="1699"/>
                </a:lnTo>
                <a:lnTo>
                  <a:pt x="618" y="1855"/>
                </a:lnTo>
                <a:lnTo>
                  <a:pt x="687" y="1859"/>
                </a:lnTo>
                <a:lnTo>
                  <a:pt x="757" y="1866"/>
                </a:lnTo>
                <a:lnTo>
                  <a:pt x="824" y="1877"/>
                </a:lnTo>
                <a:lnTo>
                  <a:pt x="824" y="1409"/>
                </a:lnTo>
                <a:lnTo>
                  <a:pt x="685" y="1332"/>
                </a:lnTo>
                <a:close/>
                <a:moveTo>
                  <a:pt x="1648" y="110"/>
                </a:moveTo>
                <a:lnTo>
                  <a:pt x="159" y="926"/>
                </a:lnTo>
                <a:lnTo>
                  <a:pt x="884" y="1324"/>
                </a:lnTo>
                <a:lnTo>
                  <a:pt x="1621" y="882"/>
                </a:lnTo>
                <a:lnTo>
                  <a:pt x="1637" y="876"/>
                </a:lnTo>
                <a:lnTo>
                  <a:pt x="1653" y="875"/>
                </a:lnTo>
                <a:lnTo>
                  <a:pt x="1668" y="879"/>
                </a:lnTo>
                <a:lnTo>
                  <a:pt x="1682" y="887"/>
                </a:lnTo>
                <a:lnTo>
                  <a:pt x="1692" y="900"/>
                </a:lnTo>
                <a:lnTo>
                  <a:pt x="1698" y="915"/>
                </a:lnTo>
                <a:lnTo>
                  <a:pt x="1699" y="931"/>
                </a:lnTo>
                <a:lnTo>
                  <a:pt x="1696" y="946"/>
                </a:lnTo>
                <a:lnTo>
                  <a:pt x="1688" y="960"/>
                </a:lnTo>
                <a:lnTo>
                  <a:pt x="1674" y="970"/>
                </a:lnTo>
                <a:lnTo>
                  <a:pt x="989" y="1382"/>
                </a:lnTo>
                <a:lnTo>
                  <a:pt x="1648" y="1743"/>
                </a:lnTo>
                <a:lnTo>
                  <a:pt x="3138" y="926"/>
                </a:lnTo>
                <a:lnTo>
                  <a:pt x="1648" y="110"/>
                </a:lnTo>
                <a:close/>
                <a:moveTo>
                  <a:pt x="1640" y="0"/>
                </a:moveTo>
                <a:lnTo>
                  <a:pt x="1657" y="0"/>
                </a:lnTo>
                <a:lnTo>
                  <a:pt x="1673" y="5"/>
                </a:lnTo>
                <a:lnTo>
                  <a:pt x="3270" y="881"/>
                </a:lnTo>
                <a:lnTo>
                  <a:pt x="3281" y="889"/>
                </a:lnTo>
                <a:lnTo>
                  <a:pt x="3289" y="900"/>
                </a:lnTo>
                <a:lnTo>
                  <a:pt x="3295" y="912"/>
                </a:lnTo>
                <a:lnTo>
                  <a:pt x="3297" y="926"/>
                </a:lnTo>
                <a:lnTo>
                  <a:pt x="3295" y="940"/>
                </a:lnTo>
                <a:lnTo>
                  <a:pt x="3289" y="953"/>
                </a:lnTo>
                <a:lnTo>
                  <a:pt x="3281" y="963"/>
                </a:lnTo>
                <a:lnTo>
                  <a:pt x="3270" y="971"/>
                </a:lnTo>
                <a:lnTo>
                  <a:pt x="2703" y="1282"/>
                </a:lnTo>
                <a:lnTo>
                  <a:pt x="2731" y="1363"/>
                </a:lnTo>
                <a:lnTo>
                  <a:pt x="2752" y="1445"/>
                </a:lnTo>
                <a:lnTo>
                  <a:pt x="2769" y="1528"/>
                </a:lnTo>
                <a:lnTo>
                  <a:pt x="2778" y="1613"/>
                </a:lnTo>
                <a:lnTo>
                  <a:pt x="2781" y="1699"/>
                </a:lnTo>
                <a:lnTo>
                  <a:pt x="2781" y="1904"/>
                </a:lnTo>
                <a:lnTo>
                  <a:pt x="2778" y="1921"/>
                </a:lnTo>
                <a:lnTo>
                  <a:pt x="2771" y="1935"/>
                </a:lnTo>
                <a:lnTo>
                  <a:pt x="2760" y="1946"/>
                </a:lnTo>
                <a:lnTo>
                  <a:pt x="2746" y="1953"/>
                </a:lnTo>
                <a:lnTo>
                  <a:pt x="2730" y="1956"/>
                </a:lnTo>
                <a:lnTo>
                  <a:pt x="2647" y="1959"/>
                </a:lnTo>
                <a:lnTo>
                  <a:pt x="2565" y="1967"/>
                </a:lnTo>
                <a:lnTo>
                  <a:pt x="2485" y="1980"/>
                </a:lnTo>
                <a:lnTo>
                  <a:pt x="2406" y="1998"/>
                </a:lnTo>
                <a:lnTo>
                  <a:pt x="2329" y="2020"/>
                </a:lnTo>
                <a:lnTo>
                  <a:pt x="2255" y="2048"/>
                </a:lnTo>
                <a:lnTo>
                  <a:pt x="2183" y="2081"/>
                </a:lnTo>
                <a:lnTo>
                  <a:pt x="2115" y="2117"/>
                </a:lnTo>
                <a:lnTo>
                  <a:pt x="2049" y="2157"/>
                </a:lnTo>
                <a:lnTo>
                  <a:pt x="1985" y="2202"/>
                </a:lnTo>
                <a:lnTo>
                  <a:pt x="1926" y="2251"/>
                </a:lnTo>
                <a:lnTo>
                  <a:pt x="1871" y="2302"/>
                </a:lnTo>
                <a:lnTo>
                  <a:pt x="1820" y="2358"/>
                </a:lnTo>
                <a:lnTo>
                  <a:pt x="1773" y="2419"/>
                </a:lnTo>
                <a:lnTo>
                  <a:pt x="1731" y="2481"/>
                </a:lnTo>
                <a:lnTo>
                  <a:pt x="1694" y="2546"/>
                </a:lnTo>
                <a:lnTo>
                  <a:pt x="1686" y="2557"/>
                </a:lnTo>
                <a:lnTo>
                  <a:pt x="1675" y="2567"/>
                </a:lnTo>
                <a:lnTo>
                  <a:pt x="1662" y="2572"/>
                </a:lnTo>
                <a:lnTo>
                  <a:pt x="1648" y="2574"/>
                </a:lnTo>
                <a:lnTo>
                  <a:pt x="1642" y="2574"/>
                </a:lnTo>
                <a:lnTo>
                  <a:pt x="1629" y="2571"/>
                </a:lnTo>
                <a:lnTo>
                  <a:pt x="1617" y="2564"/>
                </a:lnTo>
                <a:lnTo>
                  <a:pt x="1608" y="2555"/>
                </a:lnTo>
                <a:lnTo>
                  <a:pt x="1601" y="2544"/>
                </a:lnTo>
                <a:lnTo>
                  <a:pt x="1565" y="2481"/>
                </a:lnTo>
                <a:lnTo>
                  <a:pt x="1525" y="2421"/>
                </a:lnTo>
                <a:lnTo>
                  <a:pt x="1480" y="2364"/>
                </a:lnTo>
                <a:lnTo>
                  <a:pt x="1433" y="2310"/>
                </a:lnTo>
                <a:lnTo>
                  <a:pt x="1380" y="2260"/>
                </a:lnTo>
                <a:lnTo>
                  <a:pt x="1324" y="2212"/>
                </a:lnTo>
                <a:lnTo>
                  <a:pt x="1265" y="2169"/>
                </a:lnTo>
                <a:lnTo>
                  <a:pt x="1203" y="2129"/>
                </a:lnTo>
                <a:lnTo>
                  <a:pt x="1137" y="2093"/>
                </a:lnTo>
                <a:lnTo>
                  <a:pt x="1070" y="2061"/>
                </a:lnTo>
                <a:lnTo>
                  <a:pt x="999" y="2032"/>
                </a:lnTo>
                <a:lnTo>
                  <a:pt x="927" y="2008"/>
                </a:lnTo>
                <a:lnTo>
                  <a:pt x="927" y="2522"/>
                </a:lnTo>
                <a:lnTo>
                  <a:pt x="925" y="2539"/>
                </a:lnTo>
                <a:lnTo>
                  <a:pt x="918" y="2553"/>
                </a:lnTo>
                <a:lnTo>
                  <a:pt x="906" y="2565"/>
                </a:lnTo>
                <a:lnTo>
                  <a:pt x="892" y="2572"/>
                </a:lnTo>
                <a:lnTo>
                  <a:pt x="876" y="2574"/>
                </a:lnTo>
                <a:lnTo>
                  <a:pt x="859" y="2572"/>
                </a:lnTo>
                <a:lnTo>
                  <a:pt x="845" y="2565"/>
                </a:lnTo>
                <a:lnTo>
                  <a:pt x="835" y="2553"/>
                </a:lnTo>
                <a:lnTo>
                  <a:pt x="826" y="2539"/>
                </a:lnTo>
                <a:lnTo>
                  <a:pt x="824" y="2522"/>
                </a:lnTo>
                <a:lnTo>
                  <a:pt x="824" y="1982"/>
                </a:lnTo>
                <a:lnTo>
                  <a:pt x="740" y="1968"/>
                </a:lnTo>
                <a:lnTo>
                  <a:pt x="654" y="1959"/>
                </a:lnTo>
                <a:lnTo>
                  <a:pt x="567" y="1956"/>
                </a:lnTo>
                <a:lnTo>
                  <a:pt x="551" y="1953"/>
                </a:lnTo>
                <a:lnTo>
                  <a:pt x="536" y="1946"/>
                </a:lnTo>
                <a:lnTo>
                  <a:pt x="525" y="1935"/>
                </a:lnTo>
                <a:lnTo>
                  <a:pt x="517" y="1921"/>
                </a:lnTo>
                <a:lnTo>
                  <a:pt x="515" y="1904"/>
                </a:lnTo>
                <a:lnTo>
                  <a:pt x="515" y="1699"/>
                </a:lnTo>
                <a:lnTo>
                  <a:pt x="518" y="1613"/>
                </a:lnTo>
                <a:lnTo>
                  <a:pt x="528" y="1528"/>
                </a:lnTo>
                <a:lnTo>
                  <a:pt x="543" y="1445"/>
                </a:lnTo>
                <a:lnTo>
                  <a:pt x="566" y="1362"/>
                </a:lnTo>
                <a:lnTo>
                  <a:pt x="594" y="1282"/>
                </a:lnTo>
                <a:lnTo>
                  <a:pt x="27" y="971"/>
                </a:lnTo>
                <a:lnTo>
                  <a:pt x="16" y="963"/>
                </a:lnTo>
                <a:lnTo>
                  <a:pt x="7" y="953"/>
                </a:lnTo>
                <a:lnTo>
                  <a:pt x="2" y="940"/>
                </a:lnTo>
                <a:lnTo>
                  <a:pt x="0" y="926"/>
                </a:lnTo>
                <a:lnTo>
                  <a:pt x="2" y="912"/>
                </a:lnTo>
                <a:lnTo>
                  <a:pt x="7" y="900"/>
                </a:lnTo>
                <a:lnTo>
                  <a:pt x="16" y="889"/>
                </a:lnTo>
                <a:lnTo>
                  <a:pt x="27" y="881"/>
                </a:lnTo>
                <a:lnTo>
                  <a:pt x="1623" y="5"/>
                </a:lnTo>
                <a:lnTo>
                  <a:pt x="164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340">
            <a:extLst>
              <a:ext uri="{FF2B5EF4-FFF2-40B4-BE49-F238E27FC236}">
                <a16:creationId xmlns:a16="http://schemas.microsoft.com/office/drawing/2014/main" id="{725DDD1C-FBB1-A4B0-4A71-D3F673160E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7424" y="3404176"/>
            <a:ext cx="479425" cy="468313"/>
            <a:chOff x="4161" y="2438"/>
            <a:chExt cx="302" cy="295"/>
          </a:xfrm>
          <a:solidFill>
            <a:schemeClr val="bg1"/>
          </a:solidFill>
        </p:grpSpPr>
        <p:sp>
          <p:nvSpPr>
            <p:cNvPr id="19" name="Freeform 342">
              <a:extLst>
                <a:ext uri="{FF2B5EF4-FFF2-40B4-BE49-F238E27FC236}">
                  <a16:creationId xmlns:a16="http://schemas.microsoft.com/office/drawing/2014/main" id="{4AC79902-7109-E187-35C4-268EF591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438"/>
              <a:ext cx="302" cy="156"/>
            </a:xfrm>
            <a:custGeom>
              <a:avLst/>
              <a:gdLst>
                <a:gd name="T0" fmla="*/ 1662 w 3323"/>
                <a:gd name="T1" fmla="*/ 0 h 1716"/>
                <a:gd name="T2" fmla="*/ 1676 w 3323"/>
                <a:gd name="T3" fmla="*/ 2 h 1716"/>
                <a:gd name="T4" fmla="*/ 1691 w 3323"/>
                <a:gd name="T5" fmla="*/ 8 h 1716"/>
                <a:gd name="T6" fmla="*/ 1703 w 3323"/>
                <a:gd name="T7" fmla="*/ 18 h 1716"/>
                <a:gd name="T8" fmla="*/ 3305 w 3323"/>
                <a:gd name="T9" fmla="*/ 1614 h 1716"/>
                <a:gd name="T10" fmla="*/ 3315 w 3323"/>
                <a:gd name="T11" fmla="*/ 1626 h 1716"/>
                <a:gd name="T12" fmla="*/ 3321 w 3323"/>
                <a:gd name="T13" fmla="*/ 1641 h 1716"/>
                <a:gd name="T14" fmla="*/ 3323 w 3323"/>
                <a:gd name="T15" fmla="*/ 1657 h 1716"/>
                <a:gd name="T16" fmla="*/ 3321 w 3323"/>
                <a:gd name="T17" fmla="*/ 1671 h 1716"/>
                <a:gd name="T18" fmla="*/ 3315 w 3323"/>
                <a:gd name="T19" fmla="*/ 1686 h 1716"/>
                <a:gd name="T20" fmla="*/ 3305 w 3323"/>
                <a:gd name="T21" fmla="*/ 1698 h 1716"/>
                <a:gd name="T22" fmla="*/ 3293 w 3323"/>
                <a:gd name="T23" fmla="*/ 1707 h 1716"/>
                <a:gd name="T24" fmla="*/ 3279 w 3323"/>
                <a:gd name="T25" fmla="*/ 1714 h 1716"/>
                <a:gd name="T26" fmla="*/ 3263 w 3323"/>
                <a:gd name="T27" fmla="*/ 1716 h 1716"/>
                <a:gd name="T28" fmla="*/ 3249 w 3323"/>
                <a:gd name="T29" fmla="*/ 1714 h 1716"/>
                <a:gd name="T30" fmla="*/ 3234 w 3323"/>
                <a:gd name="T31" fmla="*/ 1707 h 1716"/>
                <a:gd name="T32" fmla="*/ 3222 w 3323"/>
                <a:gd name="T33" fmla="*/ 1698 h 1716"/>
                <a:gd name="T34" fmla="*/ 1662 w 3323"/>
                <a:gd name="T35" fmla="*/ 143 h 1716"/>
                <a:gd name="T36" fmla="*/ 101 w 3323"/>
                <a:gd name="T37" fmla="*/ 1698 h 1716"/>
                <a:gd name="T38" fmla="*/ 88 w 3323"/>
                <a:gd name="T39" fmla="*/ 1707 h 1716"/>
                <a:gd name="T40" fmla="*/ 74 w 3323"/>
                <a:gd name="T41" fmla="*/ 1714 h 1716"/>
                <a:gd name="T42" fmla="*/ 59 w 3323"/>
                <a:gd name="T43" fmla="*/ 1716 h 1716"/>
                <a:gd name="T44" fmla="*/ 44 w 3323"/>
                <a:gd name="T45" fmla="*/ 1714 h 1716"/>
                <a:gd name="T46" fmla="*/ 30 w 3323"/>
                <a:gd name="T47" fmla="*/ 1707 h 1716"/>
                <a:gd name="T48" fmla="*/ 18 w 3323"/>
                <a:gd name="T49" fmla="*/ 1698 h 1716"/>
                <a:gd name="T50" fmla="*/ 7 w 3323"/>
                <a:gd name="T51" fmla="*/ 1686 h 1716"/>
                <a:gd name="T52" fmla="*/ 2 w 3323"/>
                <a:gd name="T53" fmla="*/ 1671 h 1716"/>
                <a:gd name="T54" fmla="*/ 0 w 3323"/>
                <a:gd name="T55" fmla="*/ 1657 h 1716"/>
                <a:gd name="T56" fmla="*/ 2 w 3323"/>
                <a:gd name="T57" fmla="*/ 1641 h 1716"/>
                <a:gd name="T58" fmla="*/ 7 w 3323"/>
                <a:gd name="T59" fmla="*/ 1626 h 1716"/>
                <a:gd name="T60" fmla="*/ 18 w 3323"/>
                <a:gd name="T61" fmla="*/ 1614 h 1716"/>
                <a:gd name="T62" fmla="*/ 1619 w 3323"/>
                <a:gd name="T63" fmla="*/ 18 h 1716"/>
                <a:gd name="T64" fmla="*/ 1632 w 3323"/>
                <a:gd name="T65" fmla="*/ 8 h 1716"/>
                <a:gd name="T66" fmla="*/ 1646 w 3323"/>
                <a:gd name="T67" fmla="*/ 2 h 1716"/>
                <a:gd name="T68" fmla="*/ 1662 w 3323"/>
                <a:gd name="T69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3" h="1716">
                  <a:moveTo>
                    <a:pt x="1662" y="0"/>
                  </a:moveTo>
                  <a:lnTo>
                    <a:pt x="1676" y="2"/>
                  </a:lnTo>
                  <a:lnTo>
                    <a:pt x="1691" y="8"/>
                  </a:lnTo>
                  <a:lnTo>
                    <a:pt x="1703" y="18"/>
                  </a:lnTo>
                  <a:lnTo>
                    <a:pt x="3305" y="1614"/>
                  </a:lnTo>
                  <a:lnTo>
                    <a:pt x="3315" y="1626"/>
                  </a:lnTo>
                  <a:lnTo>
                    <a:pt x="3321" y="1641"/>
                  </a:lnTo>
                  <a:lnTo>
                    <a:pt x="3323" y="1657"/>
                  </a:lnTo>
                  <a:lnTo>
                    <a:pt x="3321" y="1671"/>
                  </a:lnTo>
                  <a:lnTo>
                    <a:pt x="3315" y="1686"/>
                  </a:lnTo>
                  <a:lnTo>
                    <a:pt x="3305" y="1698"/>
                  </a:lnTo>
                  <a:lnTo>
                    <a:pt x="3293" y="1707"/>
                  </a:lnTo>
                  <a:lnTo>
                    <a:pt x="3279" y="1714"/>
                  </a:lnTo>
                  <a:lnTo>
                    <a:pt x="3263" y="1716"/>
                  </a:lnTo>
                  <a:lnTo>
                    <a:pt x="3249" y="1714"/>
                  </a:lnTo>
                  <a:lnTo>
                    <a:pt x="3234" y="1707"/>
                  </a:lnTo>
                  <a:lnTo>
                    <a:pt x="3222" y="1698"/>
                  </a:lnTo>
                  <a:lnTo>
                    <a:pt x="1662" y="143"/>
                  </a:lnTo>
                  <a:lnTo>
                    <a:pt x="101" y="1698"/>
                  </a:lnTo>
                  <a:lnTo>
                    <a:pt x="88" y="1707"/>
                  </a:lnTo>
                  <a:lnTo>
                    <a:pt x="74" y="1714"/>
                  </a:lnTo>
                  <a:lnTo>
                    <a:pt x="59" y="1716"/>
                  </a:lnTo>
                  <a:lnTo>
                    <a:pt x="44" y="1714"/>
                  </a:lnTo>
                  <a:lnTo>
                    <a:pt x="30" y="1707"/>
                  </a:lnTo>
                  <a:lnTo>
                    <a:pt x="18" y="1698"/>
                  </a:lnTo>
                  <a:lnTo>
                    <a:pt x="7" y="1686"/>
                  </a:lnTo>
                  <a:lnTo>
                    <a:pt x="2" y="1671"/>
                  </a:lnTo>
                  <a:lnTo>
                    <a:pt x="0" y="1657"/>
                  </a:lnTo>
                  <a:lnTo>
                    <a:pt x="2" y="1641"/>
                  </a:lnTo>
                  <a:lnTo>
                    <a:pt x="7" y="1626"/>
                  </a:lnTo>
                  <a:lnTo>
                    <a:pt x="18" y="1614"/>
                  </a:lnTo>
                  <a:lnTo>
                    <a:pt x="1619" y="18"/>
                  </a:lnTo>
                  <a:lnTo>
                    <a:pt x="1632" y="8"/>
                  </a:lnTo>
                  <a:lnTo>
                    <a:pt x="1646" y="2"/>
                  </a:lnTo>
                  <a:lnTo>
                    <a:pt x="1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43">
              <a:extLst>
                <a:ext uri="{FF2B5EF4-FFF2-40B4-BE49-F238E27FC236}">
                  <a16:creationId xmlns:a16="http://schemas.microsoft.com/office/drawing/2014/main" id="{3979760C-2802-8FFD-3389-EB905C475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588"/>
              <a:ext cx="259" cy="145"/>
            </a:xfrm>
            <a:custGeom>
              <a:avLst/>
              <a:gdLst>
                <a:gd name="T0" fmla="*/ 78 w 2849"/>
                <a:gd name="T1" fmla="*/ 3 h 1596"/>
                <a:gd name="T2" fmla="*/ 107 w 2849"/>
                <a:gd name="T3" fmla="*/ 23 h 1596"/>
                <a:gd name="T4" fmla="*/ 119 w 2849"/>
                <a:gd name="T5" fmla="*/ 59 h 1596"/>
                <a:gd name="T6" fmla="*/ 1068 w 2849"/>
                <a:gd name="T7" fmla="*/ 1478 h 1596"/>
                <a:gd name="T8" fmla="*/ 1071 w 2849"/>
                <a:gd name="T9" fmla="*/ 572 h 1596"/>
                <a:gd name="T10" fmla="*/ 1093 w 2849"/>
                <a:gd name="T11" fmla="*/ 543 h 1596"/>
                <a:gd name="T12" fmla="*/ 1127 w 2849"/>
                <a:gd name="T13" fmla="*/ 531 h 1596"/>
                <a:gd name="T14" fmla="*/ 1740 w 2849"/>
                <a:gd name="T15" fmla="*/ 534 h 1596"/>
                <a:gd name="T16" fmla="*/ 1769 w 2849"/>
                <a:gd name="T17" fmla="*/ 556 h 1596"/>
                <a:gd name="T18" fmla="*/ 1781 w 2849"/>
                <a:gd name="T19" fmla="*/ 590 h 1596"/>
                <a:gd name="T20" fmla="*/ 2730 w 2849"/>
                <a:gd name="T21" fmla="*/ 1478 h 1596"/>
                <a:gd name="T22" fmla="*/ 2733 w 2849"/>
                <a:gd name="T23" fmla="*/ 40 h 1596"/>
                <a:gd name="T24" fmla="*/ 2754 w 2849"/>
                <a:gd name="T25" fmla="*/ 11 h 1596"/>
                <a:gd name="T26" fmla="*/ 2789 w 2849"/>
                <a:gd name="T27" fmla="*/ 0 h 1596"/>
                <a:gd name="T28" fmla="*/ 2825 w 2849"/>
                <a:gd name="T29" fmla="*/ 11 h 1596"/>
                <a:gd name="T30" fmla="*/ 2845 w 2849"/>
                <a:gd name="T31" fmla="*/ 40 h 1596"/>
                <a:gd name="T32" fmla="*/ 2849 w 2849"/>
                <a:gd name="T33" fmla="*/ 1537 h 1596"/>
                <a:gd name="T34" fmla="*/ 2837 w 2849"/>
                <a:gd name="T35" fmla="*/ 1572 h 1596"/>
                <a:gd name="T36" fmla="*/ 2808 w 2849"/>
                <a:gd name="T37" fmla="*/ 1593 h 1596"/>
                <a:gd name="T38" fmla="*/ 1721 w 2849"/>
                <a:gd name="T39" fmla="*/ 1596 h 1596"/>
                <a:gd name="T40" fmla="*/ 1686 w 2849"/>
                <a:gd name="T41" fmla="*/ 1585 h 1596"/>
                <a:gd name="T42" fmla="*/ 1665 w 2849"/>
                <a:gd name="T43" fmla="*/ 1556 h 1596"/>
                <a:gd name="T44" fmla="*/ 1662 w 2849"/>
                <a:gd name="T45" fmla="*/ 650 h 1596"/>
                <a:gd name="T46" fmla="*/ 1187 w 2849"/>
                <a:gd name="T47" fmla="*/ 1537 h 1596"/>
                <a:gd name="T48" fmla="*/ 1175 w 2849"/>
                <a:gd name="T49" fmla="*/ 1572 h 1596"/>
                <a:gd name="T50" fmla="*/ 1146 w 2849"/>
                <a:gd name="T51" fmla="*/ 1593 h 1596"/>
                <a:gd name="T52" fmla="*/ 59 w 2849"/>
                <a:gd name="T53" fmla="*/ 1596 h 1596"/>
                <a:gd name="T54" fmla="*/ 24 w 2849"/>
                <a:gd name="T55" fmla="*/ 1585 h 1596"/>
                <a:gd name="T56" fmla="*/ 3 w 2849"/>
                <a:gd name="T57" fmla="*/ 1556 h 1596"/>
                <a:gd name="T58" fmla="*/ 0 w 2849"/>
                <a:gd name="T59" fmla="*/ 59 h 1596"/>
                <a:gd name="T60" fmla="*/ 11 w 2849"/>
                <a:gd name="T61" fmla="*/ 23 h 1596"/>
                <a:gd name="T62" fmla="*/ 41 w 2849"/>
                <a:gd name="T63" fmla="*/ 3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49" h="1596">
                  <a:moveTo>
                    <a:pt x="59" y="0"/>
                  </a:moveTo>
                  <a:lnTo>
                    <a:pt x="78" y="3"/>
                  </a:lnTo>
                  <a:lnTo>
                    <a:pt x="95" y="11"/>
                  </a:lnTo>
                  <a:lnTo>
                    <a:pt x="107" y="23"/>
                  </a:lnTo>
                  <a:lnTo>
                    <a:pt x="115" y="40"/>
                  </a:lnTo>
                  <a:lnTo>
                    <a:pt x="119" y="59"/>
                  </a:lnTo>
                  <a:lnTo>
                    <a:pt x="119" y="1478"/>
                  </a:lnTo>
                  <a:lnTo>
                    <a:pt x="1068" y="1478"/>
                  </a:lnTo>
                  <a:lnTo>
                    <a:pt x="1068" y="590"/>
                  </a:lnTo>
                  <a:lnTo>
                    <a:pt x="1071" y="572"/>
                  </a:lnTo>
                  <a:lnTo>
                    <a:pt x="1080" y="556"/>
                  </a:lnTo>
                  <a:lnTo>
                    <a:pt x="1093" y="543"/>
                  </a:lnTo>
                  <a:lnTo>
                    <a:pt x="1109" y="534"/>
                  </a:lnTo>
                  <a:lnTo>
                    <a:pt x="1127" y="531"/>
                  </a:lnTo>
                  <a:lnTo>
                    <a:pt x="1721" y="531"/>
                  </a:lnTo>
                  <a:lnTo>
                    <a:pt x="1740" y="534"/>
                  </a:lnTo>
                  <a:lnTo>
                    <a:pt x="1757" y="543"/>
                  </a:lnTo>
                  <a:lnTo>
                    <a:pt x="1769" y="556"/>
                  </a:lnTo>
                  <a:lnTo>
                    <a:pt x="1777" y="572"/>
                  </a:lnTo>
                  <a:lnTo>
                    <a:pt x="1781" y="590"/>
                  </a:lnTo>
                  <a:lnTo>
                    <a:pt x="1781" y="1478"/>
                  </a:lnTo>
                  <a:lnTo>
                    <a:pt x="2730" y="1478"/>
                  </a:lnTo>
                  <a:lnTo>
                    <a:pt x="2730" y="59"/>
                  </a:lnTo>
                  <a:lnTo>
                    <a:pt x="2733" y="40"/>
                  </a:lnTo>
                  <a:lnTo>
                    <a:pt x="2741" y="23"/>
                  </a:lnTo>
                  <a:lnTo>
                    <a:pt x="2754" y="11"/>
                  </a:lnTo>
                  <a:lnTo>
                    <a:pt x="2771" y="3"/>
                  </a:lnTo>
                  <a:lnTo>
                    <a:pt x="2789" y="0"/>
                  </a:lnTo>
                  <a:lnTo>
                    <a:pt x="2808" y="3"/>
                  </a:lnTo>
                  <a:lnTo>
                    <a:pt x="2825" y="11"/>
                  </a:lnTo>
                  <a:lnTo>
                    <a:pt x="2837" y="23"/>
                  </a:lnTo>
                  <a:lnTo>
                    <a:pt x="2845" y="40"/>
                  </a:lnTo>
                  <a:lnTo>
                    <a:pt x="2849" y="59"/>
                  </a:lnTo>
                  <a:lnTo>
                    <a:pt x="2849" y="1537"/>
                  </a:lnTo>
                  <a:lnTo>
                    <a:pt x="2845" y="1556"/>
                  </a:lnTo>
                  <a:lnTo>
                    <a:pt x="2837" y="1572"/>
                  </a:lnTo>
                  <a:lnTo>
                    <a:pt x="2825" y="1585"/>
                  </a:lnTo>
                  <a:lnTo>
                    <a:pt x="2808" y="1593"/>
                  </a:lnTo>
                  <a:lnTo>
                    <a:pt x="2789" y="1596"/>
                  </a:lnTo>
                  <a:lnTo>
                    <a:pt x="1721" y="1596"/>
                  </a:lnTo>
                  <a:lnTo>
                    <a:pt x="1703" y="1593"/>
                  </a:lnTo>
                  <a:lnTo>
                    <a:pt x="1686" y="1585"/>
                  </a:lnTo>
                  <a:lnTo>
                    <a:pt x="1673" y="1572"/>
                  </a:lnTo>
                  <a:lnTo>
                    <a:pt x="1665" y="1556"/>
                  </a:lnTo>
                  <a:lnTo>
                    <a:pt x="1662" y="1537"/>
                  </a:lnTo>
                  <a:lnTo>
                    <a:pt x="1662" y="650"/>
                  </a:lnTo>
                  <a:lnTo>
                    <a:pt x="1187" y="650"/>
                  </a:lnTo>
                  <a:lnTo>
                    <a:pt x="1187" y="1537"/>
                  </a:lnTo>
                  <a:lnTo>
                    <a:pt x="1184" y="1556"/>
                  </a:lnTo>
                  <a:lnTo>
                    <a:pt x="1175" y="1572"/>
                  </a:lnTo>
                  <a:lnTo>
                    <a:pt x="1163" y="1585"/>
                  </a:lnTo>
                  <a:lnTo>
                    <a:pt x="1146" y="1593"/>
                  </a:lnTo>
                  <a:lnTo>
                    <a:pt x="1127" y="1596"/>
                  </a:lnTo>
                  <a:lnTo>
                    <a:pt x="59" y="1596"/>
                  </a:lnTo>
                  <a:lnTo>
                    <a:pt x="41" y="1593"/>
                  </a:lnTo>
                  <a:lnTo>
                    <a:pt x="24" y="1585"/>
                  </a:lnTo>
                  <a:lnTo>
                    <a:pt x="11" y="1572"/>
                  </a:lnTo>
                  <a:lnTo>
                    <a:pt x="3" y="1556"/>
                  </a:lnTo>
                  <a:lnTo>
                    <a:pt x="0" y="1537"/>
                  </a:lnTo>
                  <a:lnTo>
                    <a:pt x="0" y="59"/>
                  </a:lnTo>
                  <a:lnTo>
                    <a:pt x="3" y="40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44">
              <a:extLst>
                <a:ext uri="{FF2B5EF4-FFF2-40B4-BE49-F238E27FC236}">
                  <a16:creationId xmlns:a16="http://schemas.microsoft.com/office/drawing/2014/main" id="{DC0B73A4-B293-7201-4C3E-C1FCCC8D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464"/>
              <a:ext cx="54" cy="81"/>
            </a:xfrm>
            <a:custGeom>
              <a:avLst/>
              <a:gdLst>
                <a:gd name="T0" fmla="*/ 59 w 594"/>
                <a:gd name="T1" fmla="*/ 0 h 888"/>
                <a:gd name="T2" fmla="*/ 534 w 594"/>
                <a:gd name="T3" fmla="*/ 0 h 888"/>
                <a:gd name="T4" fmla="*/ 553 w 594"/>
                <a:gd name="T5" fmla="*/ 3 h 888"/>
                <a:gd name="T6" fmla="*/ 570 w 594"/>
                <a:gd name="T7" fmla="*/ 12 h 888"/>
                <a:gd name="T8" fmla="*/ 582 w 594"/>
                <a:gd name="T9" fmla="*/ 25 h 888"/>
                <a:gd name="T10" fmla="*/ 590 w 594"/>
                <a:gd name="T11" fmla="*/ 41 h 888"/>
                <a:gd name="T12" fmla="*/ 594 w 594"/>
                <a:gd name="T13" fmla="*/ 59 h 888"/>
                <a:gd name="T14" fmla="*/ 594 w 594"/>
                <a:gd name="T15" fmla="*/ 829 h 888"/>
                <a:gd name="T16" fmla="*/ 590 w 594"/>
                <a:gd name="T17" fmla="*/ 847 h 888"/>
                <a:gd name="T18" fmla="*/ 582 w 594"/>
                <a:gd name="T19" fmla="*/ 864 h 888"/>
                <a:gd name="T20" fmla="*/ 570 w 594"/>
                <a:gd name="T21" fmla="*/ 876 h 888"/>
                <a:gd name="T22" fmla="*/ 553 w 594"/>
                <a:gd name="T23" fmla="*/ 885 h 888"/>
                <a:gd name="T24" fmla="*/ 534 w 594"/>
                <a:gd name="T25" fmla="*/ 888 h 888"/>
                <a:gd name="T26" fmla="*/ 516 w 594"/>
                <a:gd name="T27" fmla="*/ 885 h 888"/>
                <a:gd name="T28" fmla="*/ 499 w 594"/>
                <a:gd name="T29" fmla="*/ 876 h 888"/>
                <a:gd name="T30" fmla="*/ 486 w 594"/>
                <a:gd name="T31" fmla="*/ 864 h 888"/>
                <a:gd name="T32" fmla="*/ 478 w 594"/>
                <a:gd name="T33" fmla="*/ 847 h 888"/>
                <a:gd name="T34" fmla="*/ 475 w 594"/>
                <a:gd name="T35" fmla="*/ 829 h 888"/>
                <a:gd name="T36" fmla="*/ 475 w 594"/>
                <a:gd name="T37" fmla="*/ 120 h 888"/>
                <a:gd name="T38" fmla="*/ 118 w 594"/>
                <a:gd name="T39" fmla="*/ 120 h 888"/>
                <a:gd name="T40" fmla="*/ 118 w 594"/>
                <a:gd name="T41" fmla="*/ 356 h 888"/>
                <a:gd name="T42" fmla="*/ 116 w 594"/>
                <a:gd name="T43" fmla="*/ 375 h 888"/>
                <a:gd name="T44" fmla="*/ 107 w 594"/>
                <a:gd name="T45" fmla="*/ 390 h 888"/>
                <a:gd name="T46" fmla="*/ 94 w 594"/>
                <a:gd name="T47" fmla="*/ 404 h 888"/>
                <a:gd name="T48" fmla="*/ 78 w 594"/>
                <a:gd name="T49" fmla="*/ 412 h 888"/>
                <a:gd name="T50" fmla="*/ 59 w 594"/>
                <a:gd name="T51" fmla="*/ 415 h 888"/>
                <a:gd name="T52" fmla="*/ 40 w 594"/>
                <a:gd name="T53" fmla="*/ 412 h 888"/>
                <a:gd name="T54" fmla="*/ 25 w 594"/>
                <a:gd name="T55" fmla="*/ 404 h 888"/>
                <a:gd name="T56" fmla="*/ 11 w 594"/>
                <a:gd name="T57" fmla="*/ 390 h 888"/>
                <a:gd name="T58" fmla="*/ 3 w 594"/>
                <a:gd name="T59" fmla="*/ 375 h 888"/>
                <a:gd name="T60" fmla="*/ 0 w 594"/>
                <a:gd name="T61" fmla="*/ 356 h 888"/>
                <a:gd name="T62" fmla="*/ 0 w 594"/>
                <a:gd name="T63" fmla="*/ 59 h 888"/>
                <a:gd name="T64" fmla="*/ 3 w 594"/>
                <a:gd name="T65" fmla="*/ 41 h 888"/>
                <a:gd name="T66" fmla="*/ 11 w 594"/>
                <a:gd name="T67" fmla="*/ 25 h 888"/>
                <a:gd name="T68" fmla="*/ 25 w 594"/>
                <a:gd name="T69" fmla="*/ 12 h 888"/>
                <a:gd name="T70" fmla="*/ 40 w 594"/>
                <a:gd name="T71" fmla="*/ 3 h 888"/>
                <a:gd name="T72" fmla="*/ 59 w 594"/>
                <a:gd name="T73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4" h="888">
                  <a:moveTo>
                    <a:pt x="59" y="0"/>
                  </a:moveTo>
                  <a:lnTo>
                    <a:pt x="534" y="0"/>
                  </a:lnTo>
                  <a:lnTo>
                    <a:pt x="553" y="3"/>
                  </a:lnTo>
                  <a:lnTo>
                    <a:pt x="570" y="12"/>
                  </a:lnTo>
                  <a:lnTo>
                    <a:pt x="582" y="25"/>
                  </a:lnTo>
                  <a:lnTo>
                    <a:pt x="590" y="41"/>
                  </a:lnTo>
                  <a:lnTo>
                    <a:pt x="594" y="59"/>
                  </a:lnTo>
                  <a:lnTo>
                    <a:pt x="594" y="829"/>
                  </a:lnTo>
                  <a:lnTo>
                    <a:pt x="590" y="847"/>
                  </a:lnTo>
                  <a:lnTo>
                    <a:pt x="582" y="864"/>
                  </a:lnTo>
                  <a:lnTo>
                    <a:pt x="570" y="876"/>
                  </a:lnTo>
                  <a:lnTo>
                    <a:pt x="553" y="885"/>
                  </a:lnTo>
                  <a:lnTo>
                    <a:pt x="534" y="888"/>
                  </a:lnTo>
                  <a:lnTo>
                    <a:pt x="516" y="885"/>
                  </a:lnTo>
                  <a:lnTo>
                    <a:pt x="499" y="876"/>
                  </a:lnTo>
                  <a:lnTo>
                    <a:pt x="486" y="864"/>
                  </a:lnTo>
                  <a:lnTo>
                    <a:pt x="478" y="847"/>
                  </a:lnTo>
                  <a:lnTo>
                    <a:pt x="475" y="829"/>
                  </a:lnTo>
                  <a:lnTo>
                    <a:pt x="475" y="120"/>
                  </a:lnTo>
                  <a:lnTo>
                    <a:pt x="118" y="120"/>
                  </a:lnTo>
                  <a:lnTo>
                    <a:pt x="118" y="356"/>
                  </a:lnTo>
                  <a:lnTo>
                    <a:pt x="116" y="375"/>
                  </a:lnTo>
                  <a:lnTo>
                    <a:pt x="107" y="390"/>
                  </a:lnTo>
                  <a:lnTo>
                    <a:pt x="94" y="404"/>
                  </a:lnTo>
                  <a:lnTo>
                    <a:pt x="78" y="412"/>
                  </a:lnTo>
                  <a:lnTo>
                    <a:pt x="59" y="415"/>
                  </a:lnTo>
                  <a:lnTo>
                    <a:pt x="40" y="412"/>
                  </a:lnTo>
                  <a:lnTo>
                    <a:pt x="25" y="404"/>
                  </a:lnTo>
                  <a:lnTo>
                    <a:pt x="11" y="390"/>
                  </a:lnTo>
                  <a:lnTo>
                    <a:pt x="3" y="375"/>
                  </a:lnTo>
                  <a:lnTo>
                    <a:pt x="0" y="356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5"/>
                  </a:lnTo>
                  <a:lnTo>
                    <a:pt x="25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19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983264"/>
              </p:ext>
            </p:extLst>
          </p:nvPr>
        </p:nvGraphicFramePr>
        <p:xfrm>
          <a:off x="1207252" y="1059724"/>
          <a:ext cx="6397645" cy="332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529">
                  <a:extLst>
                    <a:ext uri="{9D8B030D-6E8A-4147-A177-3AD203B41FA5}">
                      <a16:colId xmlns:a16="http://schemas.microsoft.com/office/drawing/2014/main" val="820996862"/>
                    </a:ext>
                  </a:extLst>
                </a:gridCol>
              </a:tblGrid>
              <a:tr h="307886">
                <a:tc>
                  <a:txBody>
                    <a:bodyPr/>
                    <a:lstStyle/>
                    <a:p>
                      <a:pPr algn="ctr"/>
                      <a:r>
                        <a:rPr lang="he-IL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שינויים רוחביים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אימוץ הערכה חלופית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שילוב דיגיטציה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שינויים בהוראה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רפואה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מדעי הנתונים וההחלטות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הנדסה אזרחית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מדע והנדסת חומרים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כימיה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פיסיקה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מתמטיקה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7423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אילו שינוים התבצעו בפקולטות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23490" y="1775192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98467" y="1784411"/>
            <a:ext cx="139623" cy="113307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61685" y="1774469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617464" y="1783347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5402C88-F704-6F7D-2508-745EEAC1E09A}"/>
              </a:ext>
            </a:extLst>
          </p:cNvPr>
          <p:cNvSpPr/>
          <p:nvPr/>
        </p:nvSpPr>
        <p:spPr>
          <a:xfrm>
            <a:off x="1823490" y="2144360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802D83B3-3EA0-0D0D-9984-E904574B42E6}"/>
              </a:ext>
            </a:extLst>
          </p:cNvPr>
          <p:cNvSpPr/>
          <p:nvPr/>
        </p:nvSpPr>
        <p:spPr>
          <a:xfrm>
            <a:off x="3077791" y="2165333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72B3B0DC-6A99-6393-CC7E-68E1DAC23D7A}"/>
              </a:ext>
            </a:extLst>
          </p:cNvPr>
          <p:cNvSpPr/>
          <p:nvPr/>
        </p:nvSpPr>
        <p:spPr>
          <a:xfrm>
            <a:off x="4361685" y="2165334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3903AE8F-DA70-9E79-F131-4E594710DC52}"/>
              </a:ext>
            </a:extLst>
          </p:cNvPr>
          <p:cNvSpPr/>
          <p:nvPr/>
        </p:nvSpPr>
        <p:spPr>
          <a:xfrm>
            <a:off x="5617464" y="2186690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10EC1F95-56E6-8A93-3B2D-EEB048481736}"/>
              </a:ext>
            </a:extLst>
          </p:cNvPr>
          <p:cNvSpPr/>
          <p:nvPr/>
        </p:nvSpPr>
        <p:spPr>
          <a:xfrm>
            <a:off x="3077791" y="2573954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1FF14BF6-B660-73CE-94B9-34843D45FC67}"/>
              </a:ext>
            </a:extLst>
          </p:cNvPr>
          <p:cNvSpPr/>
          <p:nvPr/>
        </p:nvSpPr>
        <p:spPr>
          <a:xfrm>
            <a:off x="4361685" y="2573955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DC2C8DE3-F837-788F-2C8B-0FFA5FAEAA61}"/>
              </a:ext>
            </a:extLst>
          </p:cNvPr>
          <p:cNvSpPr/>
          <p:nvPr/>
        </p:nvSpPr>
        <p:spPr>
          <a:xfrm>
            <a:off x="5617464" y="2590033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DDE3827-F3CE-35D7-D217-0474D7963956}"/>
              </a:ext>
            </a:extLst>
          </p:cNvPr>
          <p:cNvSpPr/>
          <p:nvPr/>
        </p:nvSpPr>
        <p:spPr>
          <a:xfrm>
            <a:off x="3077791" y="2991453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8B3B8F1E-F633-345F-632A-B86A6EBADCF6}"/>
              </a:ext>
            </a:extLst>
          </p:cNvPr>
          <p:cNvSpPr/>
          <p:nvPr/>
        </p:nvSpPr>
        <p:spPr>
          <a:xfrm>
            <a:off x="4361685" y="3009210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4DC502DF-AD30-B248-C4BE-E556B849225D}"/>
              </a:ext>
            </a:extLst>
          </p:cNvPr>
          <p:cNvSpPr/>
          <p:nvPr/>
        </p:nvSpPr>
        <p:spPr>
          <a:xfrm>
            <a:off x="5617464" y="3037766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E18338D9-C053-7968-1E26-9599F960DB65}"/>
              </a:ext>
            </a:extLst>
          </p:cNvPr>
          <p:cNvSpPr/>
          <p:nvPr/>
        </p:nvSpPr>
        <p:spPr>
          <a:xfrm>
            <a:off x="3077791" y="3444463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F40BB4A0-A22F-4D47-922D-1FB87A983E57}"/>
              </a:ext>
            </a:extLst>
          </p:cNvPr>
          <p:cNvSpPr/>
          <p:nvPr/>
        </p:nvSpPr>
        <p:spPr>
          <a:xfrm>
            <a:off x="4388319" y="3462221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004EBD4C-DFEA-9DE6-42CF-92B933D13F01}"/>
              </a:ext>
            </a:extLst>
          </p:cNvPr>
          <p:cNvSpPr/>
          <p:nvPr/>
        </p:nvSpPr>
        <p:spPr>
          <a:xfrm>
            <a:off x="5617464" y="3449987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656C63CD-BEDD-EDFE-E405-34EC3B554720}"/>
              </a:ext>
            </a:extLst>
          </p:cNvPr>
          <p:cNvSpPr/>
          <p:nvPr/>
        </p:nvSpPr>
        <p:spPr>
          <a:xfrm>
            <a:off x="1823490" y="3791906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762C9ED9-C0F0-04A6-9F07-2A7B5465CE68}"/>
              </a:ext>
            </a:extLst>
          </p:cNvPr>
          <p:cNvSpPr/>
          <p:nvPr/>
        </p:nvSpPr>
        <p:spPr>
          <a:xfrm>
            <a:off x="3077791" y="3782061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84A3454D-C17E-2135-87C1-80467DDE1DC5}"/>
              </a:ext>
            </a:extLst>
          </p:cNvPr>
          <p:cNvSpPr/>
          <p:nvPr/>
        </p:nvSpPr>
        <p:spPr>
          <a:xfrm>
            <a:off x="4361685" y="3799818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5692BD0C-E8C4-A094-D6DC-428A48283E3C}"/>
              </a:ext>
            </a:extLst>
          </p:cNvPr>
          <p:cNvSpPr/>
          <p:nvPr/>
        </p:nvSpPr>
        <p:spPr>
          <a:xfrm>
            <a:off x="5617464" y="3800061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CC07FDEC-609D-40BE-734A-877D88833902}"/>
              </a:ext>
            </a:extLst>
          </p:cNvPr>
          <p:cNvSpPr/>
          <p:nvPr/>
        </p:nvSpPr>
        <p:spPr>
          <a:xfrm>
            <a:off x="3077791" y="4119657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87E8CCC5-7136-2497-969C-6F613C9A71EF}"/>
              </a:ext>
            </a:extLst>
          </p:cNvPr>
          <p:cNvSpPr/>
          <p:nvPr/>
        </p:nvSpPr>
        <p:spPr>
          <a:xfrm>
            <a:off x="4361685" y="4119657"/>
            <a:ext cx="180975" cy="123250"/>
          </a:xfrm>
          <a:custGeom>
            <a:avLst/>
            <a:gdLst>
              <a:gd name="connsiteX0" fmla="*/ 0 w 1104900"/>
              <a:gd name="connsiteY0" fmla="*/ 400050 h 752475"/>
              <a:gd name="connsiteX1" fmla="*/ 352425 w 1104900"/>
              <a:gd name="connsiteY1" fmla="*/ 752475 h 752475"/>
              <a:gd name="connsiteX2" fmla="*/ 1104900 w 1104900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52475">
                <a:moveTo>
                  <a:pt x="0" y="400050"/>
                </a:moveTo>
                <a:lnTo>
                  <a:pt x="352425" y="752475"/>
                </a:lnTo>
                <a:lnTo>
                  <a:pt x="1104900" y="0"/>
                </a:lnTo>
              </a:path>
            </a:pathLst>
          </a:custGeom>
          <a:noFill/>
          <a:ln w="381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7F9C9E-E4B1-D3AA-84D7-4C085486A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תודה רבה על ההקשבה!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7F519-5AB0-9A70-8ADD-52D1793E2E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32825" y="4587875"/>
            <a:ext cx="511175" cy="555625"/>
          </a:xfrm>
        </p:spPr>
        <p:txBody>
          <a:bodyPr/>
          <a:lstStyle/>
          <a:p>
            <a:fld id="{5A70D442-B9FB-491C-A565-5BE8A85F62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88922" y="1308277"/>
            <a:ext cx="5832628" cy="2991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1">
              <a:lnSpc>
                <a:spcPct val="150000"/>
              </a:lnSpc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“…The evidence was overwhelming that new research- based methods were superior to the lecture instruction found in most college science classrooms.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also clear to me that the faculties of science departments were mostly unaware of this superiority…”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748B200-5D86-1D0B-4910-BEC8A91602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73" r="173"/>
          <a:stretch>
            <a:fillRect/>
          </a:stretch>
        </p:blipFill>
        <p:spPr>
          <a:xfrm>
            <a:off x="0" y="1"/>
            <a:ext cx="3379535" cy="33912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11155" y="157579"/>
            <a:ext cx="1890895" cy="742949"/>
            <a:chOff x="4268405" y="233363"/>
            <a:chExt cx="1878775" cy="738187"/>
          </a:xfrm>
        </p:grpSpPr>
        <p:sp>
          <p:nvSpPr>
            <p:cNvPr id="8" name="Parallelogram 7"/>
            <p:cNvSpPr/>
            <p:nvPr/>
          </p:nvSpPr>
          <p:spPr>
            <a:xfrm flipH="1">
              <a:off x="4268405" y="233363"/>
              <a:ext cx="1878775" cy="738187"/>
            </a:xfrm>
            <a:prstGeom prst="parallelogram">
              <a:avLst>
                <a:gd name="adj" fmla="val 1006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019745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3F97C0-46B2-9BB6-145C-F2515FACE0EF}"/>
              </a:ext>
            </a:extLst>
          </p:cNvPr>
          <p:cNvSpPr txBox="1"/>
          <p:nvPr/>
        </p:nvSpPr>
        <p:spPr>
          <a:xfrm>
            <a:off x="3442178" y="4363386"/>
            <a:ext cx="466077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 </a:t>
            </a:r>
            <a:r>
              <a:rPr lang="en-US" sz="19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Wieman</a:t>
            </a:r>
            <a:r>
              <a:rPr lang="en-US" sz="19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5625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08784" y="279912"/>
            <a:ext cx="3126431" cy="4267199"/>
          </a:xfrm>
        </p:spPr>
        <p:txBody>
          <a:bodyPr/>
          <a:lstStyle/>
          <a:p>
            <a:pPr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שינוי פדגוגי</a:t>
            </a:r>
            <a:b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בפקולטה לפיסיקה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5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350" y="155098"/>
            <a:ext cx="6617083" cy="735287"/>
          </a:xfrm>
        </p:spPr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סטודנטים שראו את כל הסרטונים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הצליחו במבחן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0" y="890385"/>
            <a:ext cx="7017596" cy="39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16821A-0597-A03D-309B-A4CD42FAF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2973" r="51210" b="4000"/>
          <a:stretch/>
        </p:blipFill>
        <p:spPr>
          <a:xfrm>
            <a:off x="14868" y="446149"/>
            <a:ext cx="5587310" cy="459420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6C61C-8AEB-0E35-E549-58784D0B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798" y="4587874"/>
            <a:ext cx="510603" cy="5556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5A70D442-B9FB-491C-A565-5BE8A85F628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0B04F6-54AC-3AF5-8498-555741AF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178" y="2204106"/>
            <a:ext cx="3283107" cy="735287"/>
          </a:xfrm>
        </p:spPr>
        <p:txBody>
          <a:bodyPr anchor="ctr"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ביחס לכיתה רגילה, בשיטת הכיתה ההפוכה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המרצה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משקיע זמן רב בפעילויות הוראה אקטיביות.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3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D3707-1F27-0EFF-ED1C-37388C3258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236" r="51784" b="2689"/>
          <a:stretch/>
        </p:blipFill>
        <p:spPr>
          <a:xfrm>
            <a:off x="66907" y="310718"/>
            <a:ext cx="4622881" cy="481511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6C61C-8AEB-0E35-E549-58784D0B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798" y="4587874"/>
            <a:ext cx="510603" cy="5556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5A70D442-B9FB-491C-A565-5BE8A85F628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A0B04F6-54AC-3AF5-8498-555741AF1637}"/>
              </a:ext>
            </a:extLst>
          </p:cNvPr>
          <p:cNvSpPr txBox="1">
            <a:spLocks/>
          </p:cNvSpPr>
          <p:nvPr/>
        </p:nvSpPr>
        <p:spPr>
          <a:xfrm>
            <a:off x="5307979" y="1854702"/>
            <a:ext cx="3689196" cy="1609611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70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ביחס לכיתה רגילה, בשיטת הכיתה ההפוכה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הסטודנטים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משקיעים זמן רב בפעילויות הוראה אקטיביות.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1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63552" y="265043"/>
            <a:ext cx="3126431" cy="4267199"/>
          </a:xfrm>
        </p:spPr>
        <p:txBody>
          <a:bodyPr/>
          <a:lstStyle/>
          <a:p>
            <a:pPr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מודל מעצבי הלמידה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0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>
            <a:cxnSpLocks/>
          </p:cNvCxnSpPr>
          <p:nvPr/>
        </p:nvCxnSpPr>
        <p:spPr>
          <a:xfrm flipH="1" flipV="1">
            <a:off x="3400942" y="2908573"/>
            <a:ext cx="364416" cy="16481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מודל מעצבי הלמידה בפקולטות – גרסת הטכניון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23"/>
          <p:cNvSpPr>
            <a:spLocks/>
          </p:cNvSpPr>
          <p:nvPr/>
        </p:nvSpPr>
        <p:spPr bwMode="auto">
          <a:xfrm>
            <a:off x="4419253" y="2586955"/>
            <a:ext cx="305495" cy="304815"/>
          </a:xfrm>
          <a:custGeom>
            <a:avLst/>
            <a:gdLst>
              <a:gd name="T0" fmla="*/ 500 w 898"/>
              <a:gd name="T1" fmla="*/ 22 h 898"/>
              <a:gd name="T2" fmla="*/ 593 w 898"/>
              <a:gd name="T3" fmla="*/ 89 h 898"/>
              <a:gd name="T4" fmla="*/ 648 w 898"/>
              <a:gd name="T5" fmla="*/ 164 h 898"/>
              <a:gd name="T6" fmla="*/ 609 w 898"/>
              <a:gd name="T7" fmla="*/ 193 h 898"/>
              <a:gd name="T8" fmla="*/ 538 w 898"/>
              <a:gd name="T9" fmla="*/ 205 h 898"/>
              <a:gd name="T10" fmla="*/ 508 w 898"/>
              <a:gd name="T11" fmla="*/ 311 h 898"/>
              <a:gd name="T12" fmla="*/ 587 w 898"/>
              <a:gd name="T13" fmla="*/ 390 h 898"/>
              <a:gd name="T14" fmla="*/ 693 w 898"/>
              <a:gd name="T15" fmla="*/ 363 h 898"/>
              <a:gd name="T16" fmla="*/ 705 w 898"/>
              <a:gd name="T17" fmla="*/ 296 h 898"/>
              <a:gd name="T18" fmla="*/ 735 w 898"/>
              <a:gd name="T19" fmla="*/ 250 h 898"/>
              <a:gd name="T20" fmla="*/ 810 w 898"/>
              <a:gd name="T21" fmla="*/ 305 h 898"/>
              <a:gd name="T22" fmla="*/ 877 w 898"/>
              <a:gd name="T23" fmla="*/ 398 h 898"/>
              <a:gd name="T24" fmla="*/ 894 w 898"/>
              <a:gd name="T25" fmla="*/ 433 h 898"/>
              <a:gd name="T26" fmla="*/ 841 w 898"/>
              <a:gd name="T27" fmla="*/ 514 h 898"/>
              <a:gd name="T28" fmla="*/ 756 w 898"/>
              <a:gd name="T29" fmla="*/ 610 h 898"/>
              <a:gd name="T30" fmla="*/ 691 w 898"/>
              <a:gd name="T31" fmla="*/ 614 h 898"/>
              <a:gd name="T32" fmla="*/ 686 w 898"/>
              <a:gd name="T33" fmla="*/ 547 h 898"/>
              <a:gd name="T34" fmla="*/ 624 w 898"/>
              <a:gd name="T35" fmla="*/ 488 h 898"/>
              <a:gd name="T36" fmla="*/ 518 w 898"/>
              <a:gd name="T37" fmla="*/ 518 h 898"/>
              <a:gd name="T38" fmla="*/ 488 w 898"/>
              <a:gd name="T39" fmla="*/ 622 h 898"/>
              <a:gd name="T40" fmla="*/ 554 w 898"/>
              <a:gd name="T41" fmla="*/ 685 h 898"/>
              <a:gd name="T42" fmla="*/ 617 w 898"/>
              <a:gd name="T43" fmla="*/ 691 h 898"/>
              <a:gd name="T44" fmla="*/ 611 w 898"/>
              <a:gd name="T45" fmla="*/ 756 h 898"/>
              <a:gd name="T46" fmla="*/ 514 w 898"/>
              <a:gd name="T47" fmla="*/ 841 h 898"/>
              <a:gd name="T48" fmla="*/ 433 w 898"/>
              <a:gd name="T49" fmla="*/ 894 h 898"/>
              <a:gd name="T50" fmla="*/ 410 w 898"/>
              <a:gd name="T51" fmla="*/ 864 h 898"/>
              <a:gd name="T52" fmla="*/ 343 w 898"/>
              <a:gd name="T53" fmla="*/ 774 h 898"/>
              <a:gd name="T54" fmla="*/ 268 w 898"/>
              <a:gd name="T55" fmla="*/ 717 h 898"/>
              <a:gd name="T56" fmla="*/ 236 w 898"/>
              <a:gd name="T57" fmla="*/ 762 h 898"/>
              <a:gd name="T58" fmla="*/ 224 w 898"/>
              <a:gd name="T59" fmla="*/ 829 h 898"/>
              <a:gd name="T60" fmla="*/ 120 w 898"/>
              <a:gd name="T61" fmla="*/ 858 h 898"/>
              <a:gd name="T62" fmla="*/ 41 w 898"/>
              <a:gd name="T63" fmla="*/ 780 h 898"/>
              <a:gd name="T64" fmla="*/ 69 w 898"/>
              <a:gd name="T65" fmla="*/ 673 h 898"/>
              <a:gd name="T66" fmla="*/ 142 w 898"/>
              <a:gd name="T67" fmla="*/ 662 h 898"/>
              <a:gd name="T68" fmla="*/ 181 w 898"/>
              <a:gd name="T69" fmla="*/ 630 h 898"/>
              <a:gd name="T70" fmla="*/ 124 w 898"/>
              <a:gd name="T71" fmla="*/ 555 h 898"/>
              <a:gd name="T72" fmla="*/ 33 w 898"/>
              <a:gd name="T73" fmla="*/ 488 h 898"/>
              <a:gd name="T74" fmla="*/ 6 w 898"/>
              <a:gd name="T75" fmla="*/ 467 h 898"/>
              <a:gd name="T76" fmla="*/ 85 w 898"/>
              <a:gd name="T77" fmla="*/ 414 h 898"/>
              <a:gd name="T78" fmla="*/ 181 w 898"/>
              <a:gd name="T79" fmla="*/ 329 h 898"/>
              <a:gd name="T80" fmla="*/ 187 w 898"/>
              <a:gd name="T81" fmla="*/ 262 h 898"/>
              <a:gd name="T82" fmla="*/ 124 w 898"/>
              <a:gd name="T83" fmla="*/ 258 h 898"/>
              <a:gd name="T84" fmla="*/ 59 w 898"/>
              <a:gd name="T85" fmla="*/ 195 h 898"/>
              <a:gd name="T86" fmla="*/ 89 w 898"/>
              <a:gd name="T87" fmla="*/ 89 h 898"/>
              <a:gd name="T88" fmla="*/ 195 w 898"/>
              <a:gd name="T89" fmla="*/ 59 h 898"/>
              <a:gd name="T90" fmla="*/ 258 w 898"/>
              <a:gd name="T91" fmla="*/ 120 h 898"/>
              <a:gd name="T92" fmla="*/ 262 w 898"/>
              <a:gd name="T93" fmla="*/ 187 h 898"/>
              <a:gd name="T94" fmla="*/ 329 w 898"/>
              <a:gd name="T95" fmla="*/ 181 h 898"/>
              <a:gd name="T96" fmla="*/ 414 w 898"/>
              <a:gd name="T97" fmla="*/ 85 h 898"/>
              <a:gd name="T98" fmla="*/ 467 w 898"/>
              <a:gd name="T99" fmla="*/ 6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8" h="898">
                <a:moveTo>
                  <a:pt x="469" y="0"/>
                </a:moveTo>
                <a:lnTo>
                  <a:pt x="473" y="4"/>
                </a:lnTo>
                <a:lnTo>
                  <a:pt x="485" y="10"/>
                </a:lnTo>
                <a:lnTo>
                  <a:pt x="500" y="22"/>
                </a:lnTo>
                <a:lnTo>
                  <a:pt x="522" y="36"/>
                </a:lnTo>
                <a:lnTo>
                  <a:pt x="546" y="52"/>
                </a:lnTo>
                <a:lnTo>
                  <a:pt x="569" y="69"/>
                </a:lnTo>
                <a:lnTo>
                  <a:pt x="593" y="89"/>
                </a:lnTo>
                <a:lnTo>
                  <a:pt x="615" y="109"/>
                </a:lnTo>
                <a:lnTo>
                  <a:pt x="630" y="128"/>
                </a:lnTo>
                <a:lnTo>
                  <a:pt x="644" y="146"/>
                </a:lnTo>
                <a:lnTo>
                  <a:pt x="648" y="164"/>
                </a:lnTo>
                <a:lnTo>
                  <a:pt x="646" y="178"/>
                </a:lnTo>
                <a:lnTo>
                  <a:pt x="636" y="187"/>
                </a:lnTo>
                <a:lnTo>
                  <a:pt x="624" y="193"/>
                </a:lnTo>
                <a:lnTo>
                  <a:pt x="609" y="193"/>
                </a:lnTo>
                <a:lnTo>
                  <a:pt x="593" y="193"/>
                </a:lnTo>
                <a:lnTo>
                  <a:pt x="573" y="193"/>
                </a:lnTo>
                <a:lnTo>
                  <a:pt x="554" y="195"/>
                </a:lnTo>
                <a:lnTo>
                  <a:pt x="538" y="205"/>
                </a:lnTo>
                <a:lnTo>
                  <a:pt x="520" y="229"/>
                </a:lnTo>
                <a:lnTo>
                  <a:pt x="508" y="256"/>
                </a:lnTo>
                <a:lnTo>
                  <a:pt x="504" y="284"/>
                </a:lnTo>
                <a:lnTo>
                  <a:pt x="508" y="311"/>
                </a:lnTo>
                <a:lnTo>
                  <a:pt x="520" y="339"/>
                </a:lnTo>
                <a:lnTo>
                  <a:pt x="538" y="363"/>
                </a:lnTo>
                <a:lnTo>
                  <a:pt x="561" y="380"/>
                </a:lnTo>
                <a:lnTo>
                  <a:pt x="587" y="390"/>
                </a:lnTo>
                <a:lnTo>
                  <a:pt x="615" y="394"/>
                </a:lnTo>
                <a:lnTo>
                  <a:pt x="642" y="390"/>
                </a:lnTo>
                <a:lnTo>
                  <a:pt x="670" y="380"/>
                </a:lnTo>
                <a:lnTo>
                  <a:pt x="693" y="363"/>
                </a:lnTo>
                <a:lnTo>
                  <a:pt x="701" y="347"/>
                </a:lnTo>
                <a:lnTo>
                  <a:pt x="705" y="331"/>
                </a:lnTo>
                <a:lnTo>
                  <a:pt x="705" y="313"/>
                </a:lnTo>
                <a:lnTo>
                  <a:pt x="705" y="296"/>
                </a:lnTo>
                <a:lnTo>
                  <a:pt x="705" y="278"/>
                </a:lnTo>
                <a:lnTo>
                  <a:pt x="711" y="264"/>
                </a:lnTo>
                <a:lnTo>
                  <a:pt x="721" y="252"/>
                </a:lnTo>
                <a:lnTo>
                  <a:pt x="735" y="250"/>
                </a:lnTo>
                <a:lnTo>
                  <a:pt x="752" y="256"/>
                </a:lnTo>
                <a:lnTo>
                  <a:pt x="772" y="268"/>
                </a:lnTo>
                <a:lnTo>
                  <a:pt x="790" y="286"/>
                </a:lnTo>
                <a:lnTo>
                  <a:pt x="810" y="305"/>
                </a:lnTo>
                <a:lnTo>
                  <a:pt x="829" y="329"/>
                </a:lnTo>
                <a:lnTo>
                  <a:pt x="847" y="355"/>
                </a:lnTo>
                <a:lnTo>
                  <a:pt x="863" y="376"/>
                </a:lnTo>
                <a:lnTo>
                  <a:pt x="877" y="398"/>
                </a:lnTo>
                <a:lnTo>
                  <a:pt x="888" y="414"/>
                </a:lnTo>
                <a:lnTo>
                  <a:pt x="894" y="425"/>
                </a:lnTo>
                <a:lnTo>
                  <a:pt x="898" y="429"/>
                </a:lnTo>
                <a:lnTo>
                  <a:pt x="894" y="433"/>
                </a:lnTo>
                <a:lnTo>
                  <a:pt x="886" y="447"/>
                </a:lnTo>
                <a:lnTo>
                  <a:pt x="875" y="465"/>
                </a:lnTo>
                <a:lnTo>
                  <a:pt x="861" y="488"/>
                </a:lnTo>
                <a:lnTo>
                  <a:pt x="841" y="514"/>
                </a:lnTo>
                <a:lnTo>
                  <a:pt x="821" y="542"/>
                </a:lnTo>
                <a:lnTo>
                  <a:pt x="800" y="567"/>
                </a:lnTo>
                <a:lnTo>
                  <a:pt x="778" y="591"/>
                </a:lnTo>
                <a:lnTo>
                  <a:pt x="756" y="610"/>
                </a:lnTo>
                <a:lnTo>
                  <a:pt x="737" y="624"/>
                </a:lnTo>
                <a:lnTo>
                  <a:pt x="717" y="630"/>
                </a:lnTo>
                <a:lnTo>
                  <a:pt x="701" y="626"/>
                </a:lnTo>
                <a:lnTo>
                  <a:pt x="691" y="614"/>
                </a:lnTo>
                <a:lnTo>
                  <a:pt x="686" y="601"/>
                </a:lnTo>
                <a:lnTo>
                  <a:pt x="686" y="585"/>
                </a:lnTo>
                <a:lnTo>
                  <a:pt x="686" y="565"/>
                </a:lnTo>
                <a:lnTo>
                  <a:pt x="686" y="547"/>
                </a:lnTo>
                <a:lnTo>
                  <a:pt x="682" y="532"/>
                </a:lnTo>
                <a:lnTo>
                  <a:pt x="674" y="518"/>
                </a:lnTo>
                <a:lnTo>
                  <a:pt x="650" y="500"/>
                </a:lnTo>
                <a:lnTo>
                  <a:pt x="624" y="488"/>
                </a:lnTo>
                <a:lnTo>
                  <a:pt x="595" y="485"/>
                </a:lnTo>
                <a:lnTo>
                  <a:pt x="567" y="488"/>
                </a:lnTo>
                <a:lnTo>
                  <a:pt x="542" y="500"/>
                </a:lnTo>
                <a:lnTo>
                  <a:pt x="518" y="518"/>
                </a:lnTo>
                <a:lnTo>
                  <a:pt x="500" y="542"/>
                </a:lnTo>
                <a:lnTo>
                  <a:pt x="488" y="567"/>
                </a:lnTo>
                <a:lnTo>
                  <a:pt x="485" y="595"/>
                </a:lnTo>
                <a:lnTo>
                  <a:pt x="488" y="622"/>
                </a:lnTo>
                <a:lnTo>
                  <a:pt x="500" y="650"/>
                </a:lnTo>
                <a:lnTo>
                  <a:pt x="518" y="673"/>
                </a:lnTo>
                <a:lnTo>
                  <a:pt x="534" y="683"/>
                </a:lnTo>
                <a:lnTo>
                  <a:pt x="554" y="685"/>
                </a:lnTo>
                <a:lnTo>
                  <a:pt x="573" y="685"/>
                </a:lnTo>
                <a:lnTo>
                  <a:pt x="589" y="685"/>
                </a:lnTo>
                <a:lnTo>
                  <a:pt x="605" y="687"/>
                </a:lnTo>
                <a:lnTo>
                  <a:pt x="617" y="691"/>
                </a:lnTo>
                <a:lnTo>
                  <a:pt x="626" y="701"/>
                </a:lnTo>
                <a:lnTo>
                  <a:pt x="630" y="717"/>
                </a:lnTo>
                <a:lnTo>
                  <a:pt x="624" y="736"/>
                </a:lnTo>
                <a:lnTo>
                  <a:pt x="611" y="756"/>
                </a:lnTo>
                <a:lnTo>
                  <a:pt x="591" y="778"/>
                </a:lnTo>
                <a:lnTo>
                  <a:pt x="567" y="799"/>
                </a:lnTo>
                <a:lnTo>
                  <a:pt x="542" y="821"/>
                </a:lnTo>
                <a:lnTo>
                  <a:pt x="514" y="841"/>
                </a:lnTo>
                <a:lnTo>
                  <a:pt x="488" y="860"/>
                </a:lnTo>
                <a:lnTo>
                  <a:pt x="465" y="874"/>
                </a:lnTo>
                <a:lnTo>
                  <a:pt x="447" y="886"/>
                </a:lnTo>
                <a:lnTo>
                  <a:pt x="433" y="894"/>
                </a:lnTo>
                <a:lnTo>
                  <a:pt x="429" y="898"/>
                </a:lnTo>
                <a:lnTo>
                  <a:pt x="427" y="894"/>
                </a:lnTo>
                <a:lnTo>
                  <a:pt x="420" y="882"/>
                </a:lnTo>
                <a:lnTo>
                  <a:pt x="410" y="864"/>
                </a:lnTo>
                <a:lnTo>
                  <a:pt x="396" y="845"/>
                </a:lnTo>
                <a:lnTo>
                  <a:pt x="380" y="821"/>
                </a:lnTo>
                <a:lnTo>
                  <a:pt x="362" y="797"/>
                </a:lnTo>
                <a:lnTo>
                  <a:pt x="343" y="774"/>
                </a:lnTo>
                <a:lnTo>
                  <a:pt x="323" y="752"/>
                </a:lnTo>
                <a:lnTo>
                  <a:pt x="303" y="734"/>
                </a:lnTo>
                <a:lnTo>
                  <a:pt x="286" y="723"/>
                </a:lnTo>
                <a:lnTo>
                  <a:pt x="268" y="717"/>
                </a:lnTo>
                <a:lnTo>
                  <a:pt x="252" y="721"/>
                </a:lnTo>
                <a:lnTo>
                  <a:pt x="242" y="731"/>
                </a:lnTo>
                <a:lnTo>
                  <a:pt x="238" y="746"/>
                </a:lnTo>
                <a:lnTo>
                  <a:pt x="236" y="762"/>
                </a:lnTo>
                <a:lnTo>
                  <a:pt x="238" y="780"/>
                </a:lnTo>
                <a:lnTo>
                  <a:pt x="238" y="797"/>
                </a:lnTo>
                <a:lnTo>
                  <a:pt x="234" y="815"/>
                </a:lnTo>
                <a:lnTo>
                  <a:pt x="224" y="829"/>
                </a:lnTo>
                <a:lnTo>
                  <a:pt x="201" y="847"/>
                </a:lnTo>
                <a:lnTo>
                  <a:pt x="175" y="858"/>
                </a:lnTo>
                <a:lnTo>
                  <a:pt x="148" y="860"/>
                </a:lnTo>
                <a:lnTo>
                  <a:pt x="120" y="858"/>
                </a:lnTo>
                <a:lnTo>
                  <a:pt x="92" y="847"/>
                </a:lnTo>
                <a:lnTo>
                  <a:pt x="69" y="829"/>
                </a:lnTo>
                <a:lnTo>
                  <a:pt x="51" y="805"/>
                </a:lnTo>
                <a:lnTo>
                  <a:pt x="41" y="780"/>
                </a:lnTo>
                <a:lnTo>
                  <a:pt x="37" y="750"/>
                </a:lnTo>
                <a:lnTo>
                  <a:pt x="41" y="723"/>
                </a:lnTo>
                <a:lnTo>
                  <a:pt x="51" y="697"/>
                </a:lnTo>
                <a:lnTo>
                  <a:pt x="69" y="673"/>
                </a:lnTo>
                <a:lnTo>
                  <a:pt x="85" y="664"/>
                </a:lnTo>
                <a:lnTo>
                  <a:pt x="104" y="660"/>
                </a:lnTo>
                <a:lnTo>
                  <a:pt x="126" y="662"/>
                </a:lnTo>
                <a:lnTo>
                  <a:pt x="142" y="662"/>
                </a:lnTo>
                <a:lnTo>
                  <a:pt x="156" y="660"/>
                </a:lnTo>
                <a:lnTo>
                  <a:pt x="167" y="656"/>
                </a:lnTo>
                <a:lnTo>
                  <a:pt x="177" y="646"/>
                </a:lnTo>
                <a:lnTo>
                  <a:pt x="181" y="630"/>
                </a:lnTo>
                <a:lnTo>
                  <a:pt x="175" y="614"/>
                </a:lnTo>
                <a:lnTo>
                  <a:pt x="163" y="595"/>
                </a:lnTo>
                <a:lnTo>
                  <a:pt x="146" y="575"/>
                </a:lnTo>
                <a:lnTo>
                  <a:pt x="124" y="555"/>
                </a:lnTo>
                <a:lnTo>
                  <a:pt x="100" y="538"/>
                </a:lnTo>
                <a:lnTo>
                  <a:pt x="77" y="518"/>
                </a:lnTo>
                <a:lnTo>
                  <a:pt x="53" y="502"/>
                </a:lnTo>
                <a:lnTo>
                  <a:pt x="33" y="488"/>
                </a:lnTo>
                <a:lnTo>
                  <a:pt x="16" y="479"/>
                </a:lnTo>
                <a:lnTo>
                  <a:pt x="6" y="471"/>
                </a:lnTo>
                <a:lnTo>
                  <a:pt x="0" y="469"/>
                </a:lnTo>
                <a:lnTo>
                  <a:pt x="6" y="467"/>
                </a:lnTo>
                <a:lnTo>
                  <a:pt x="18" y="459"/>
                </a:lnTo>
                <a:lnTo>
                  <a:pt x="37" y="447"/>
                </a:lnTo>
                <a:lnTo>
                  <a:pt x="59" y="431"/>
                </a:lnTo>
                <a:lnTo>
                  <a:pt x="85" y="414"/>
                </a:lnTo>
                <a:lnTo>
                  <a:pt x="112" y="394"/>
                </a:lnTo>
                <a:lnTo>
                  <a:pt x="138" y="372"/>
                </a:lnTo>
                <a:lnTo>
                  <a:pt x="161" y="351"/>
                </a:lnTo>
                <a:lnTo>
                  <a:pt x="181" y="329"/>
                </a:lnTo>
                <a:lnTo>
                  <a:pt x="195" y="307"/>
                </a:lnTo>
                <a:lnTo>
                  <a:pt x="201" y="290"/>
                </a:lnTo>
                <a:lnTo>
                  <a:pt x="197" y="272"/>
                </a:lnTo>
                <a:lnTo>
                  <a:pt x="187" y="262"/>
                </a:lnTo>
                <a:lnTo>
                  <a:pt x="175" y="258"/>
                </a:lnTo>
                <a:lnTo>
                  <a:pt x="161" y="256"/>
                </a:lnTo>
                <a:lnTo>
                  <a:pt x="144" y="258"/>
                </a:lnTo>
                <a:lnTo>
                  <a:pt x="124" y="258"/>
                </a:lnTo>
                <a:lnTo>
                  <a:pt x="104" y="254"/>
                </a:lnTo>
                <a:lnTo>
                  <a:pt x="89" y="244"/>
                </a:lnTo>
                <a:lnTo>
                  <a:pt x="71" y="221"/>
                </a:lnTo>
                <a:lnTo>
                  <a:pt x="59" y="195"/>
                </a:lnTo>
                <a:lnTo>
                  <a:pt x="57" y="168"/>
                </a:lnTo>
                <a:lnTo>
                  <a:pt x="59" y="138"/>
                </a:lnTo>
                <a:lnTo>
                  <a:pt x="71" y="113"/>
                </a:lnTo>
                <a:lnTo>
                  <a:pt x="89" y="89"/>
                </a:lnTo>
                <a:lnTo>
                  <a:pt x="112" y="71"/>
                </a:lnTo>
                <a:lnTo>
                  <a:pt x="138" y="59"/>
                </a:lnTo>
                <a:lnTo>
                  <a:pt x="167" y="57"/>
                </a:lnTo>
                <a:lnTo>
                  <a:pt x="195" y="59"/>
                </a:lnTo>
                <a:lnTo>
                  <a:pt x="221" y="71"/>
                </a:lnTo>
                <a:lnTo>
                  <a:pt x="244" y="89"/>
                </a:lnTo>
                <a:lnTo>
                  <a:pt x="254" y="103"/>
                </a:lnTo>
                <a:lnTo>
                  <a:pt x="258" y="120"/>
                </a:lnTo>
                <a:lnTo>
                  <a:pt x="258" y="138"/>
                </a:lnTo>
                <a:lnTo>
                  <a:pt x="256" y="156"/>
                </a:lnTo>
                <a:lnTo>
                  <a:pt x="258" y="172"/>
                </a:lnTo>
                <a:lnTo>
                  <a:pt x="262" y="187"/>
                </a:lnTo>
                <a:lnTo>
                  <a:pt x="272" y="197"/>
                </a:lnTo>
                <a:lnTo>
                  <a:pt x="289" y="201"/>
                </a:lnTo>
                <a:lnTo>
                  <a:pt x="307" y="195"/>
                </a:lnTo>
                <a:lnTo>
                  <a:pt x="329" y="181"/>
                </a:lnTo>
                <a:lnTo>
                  <a:pt x="351" y="162"/>
                </a:lnTo>
                <a:lnTo>
                  <a:pt x="372" y="138"/>
                </a:lnTo>
                <a:lnTo>
                  <a:pt x="394" y="113"/>
                </a:lnTo>
                <a:lnTo>
                  <a:pt x="414" y="85"/>
                </a:lnTo>
                <a:lnTo>
                  <a:pt x="431" y="59"/>
                </a:lnTo>
                <a:lnTo>
                  <a:pt x="447" y="38"/>
                </a:lnTo>
                <a:lnTo>
                  <a:pt x="459" y="18"/>
                </a:lnTo>
                <a:lnTo>
                  <a:pt x="467" y="6"/>
                </a:lnTo>
                <a:lnTo>
                  <a:pt x="4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586544" y="1873910"/>
            <a:ext cx="992729" cy="1761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rot="16200000">
            <a:off x="3273019" y="2940384"/>
            <a:ext cx="2052218" cy="2052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6200000">
            <a:off x="1861054" y="983611"/>
            <a:ext cx="2052218" cy="20522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 rot="16200000">
            <a:off x="4583707" y="983610"/>
            <a:ext cx="2052218" cy="2052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6200000">
            <a:off x="2122900" y="1840918"/>
            <a:ext cx="953250" cy="1435205"/>
          </a:xfrm>
          <a:custGeom>
            <a:avLst/>
            <a:gdLst/>
            <a:ahLst/>
            <a:cxnLst/>
            <a:rect l="l" t="t" r="r" b="b"/>
            <a:pathLst>
              <a:path w="953250" h="1435205">
                <a:moveTo>
                  <a:pt x="953250" y="423585"/>
                </a:moveTo>
                <a:cubicBezTo>
                  <a:pt x="953250" y="934001"/>
                  <a:pt x="580574" y="1357375"/>
                  <a:pt x="92284" y="1435205"/>
                </a:cubicBezTo>
                <a:cubicBezTo>
                  <a:pt x="32700" y="1306368"/>
                  <a:pt x="0" y="1162812"/>
                  <a:pt x="0" y="1011619"/>
                </a:cubicBezTo>
                <a:cubicBezTo>
                  <a:pt x="0" y="501203"/>
                  <a:pt x="372676" y="77830"/>
                  <a:pt x="860966" y="0"/>
                </a:cubicBezTo>
                <a:cubicBezTo>
                  <a:pt x="920550" y="128836"/>
                  <a:pt x="953250" y="272392"/>
                  <a:pt x="953250" y="423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148"/>
          <p:cNvGrpSpPr>
            <a:grpSpLocks noChangeAspect="1"/>
          </p:cNvGrpSpPr>
          <p:nvPr/>
        </p:nvGrpSpPr>
        <p:grpSpPr bwMode="auto">
          <a:xfrm>
            <a:off x="5296535" y="3235514"/>
            <a:ext cx="477837" cy="477837"/>
            <a:chOff x="722" y="1598"/>
            <a:chExt cx="301" cy="301"/>
          </a:xfrm>
          <a:solidFill>
            <a:schemeClr val="bg1"/>
          </a:solidFill>
        </p:grpSpPr>
        <p:sp>
          <p:nvSpPr>
            <p:cNvPr id="92" name="Freeform 150"/>
            <p:cNvSpPr>
              <a:spLocks noEditPoints="1"/>
            </p:cNvSpPr>
            <p:nvPr/>
          </p:nvSpPr>
          <p:spPr bwMode="auto">
            <a:xfrm>
              <a:off x="722" y="1598"/>
              <a:ext cx="301" cy="301"/>
            </a:xfrm>
            <a:custGeom>
              <a:avLst/>
              <a:gdLst>
                <a:gd name="T0" fmla="*/ 1056 w 3311"/>
                <a:gd name="T1" fmla="*/ 1998 h 3312"/>
                <a:gd name="T2" fmla="*/ 130 w 3311"/>
                <a:gd name="T3" fmla="*/ 2949 h 3312"/>
                <a:gd name="T4" fmla="*/ 142 w 3311"/>
                <a:gd name="T5" fmla="*/ 3087 h 3312"/>
                <a:gd name="T6" fmla="*/ 250 w 3311"/>
                <a:gd name="T7" fmla="*/ 3180 h 3312"/>
                <a:gd name="T8" fmla="*/ 389 w 3311"/>
                <a:gd name="T9" fmla="*/ 3168 h 3312"/>
                <a:gd name="T10" fmla="*/ 1331 w 3311"/>
                <a:gd name="T11" fmla="*/ 2226 h 3312"/>
                <a:gd name="T12" fmla="*/ 1343 w 3311"/>
                <a:gd name="T13" fmla="*/ 2102 h 3312"/>
                <a:gd name="T14" fmla="*/ 1275 w 3311"/>
                <a:gd name="T15" fmla="*/ 2000 h 3312"/>
                <a:gd name="T16" fmla="*/ 1185 w 3311"/>
                <a:gd name="T17" fmla="*/ 1964 h 3312"/>
                <a:gd name="T18" fmla="*/ 1381 w 3311"/>
                <a:gd name="T19" fmla="*/ 1930 h 3312"/>
                <a:gd name="T20" fmla="*/ 1484 w 3311"/>
                <a:gd name="T21" fmla="*/ 1729 h 3312"/>
                <a:gd name="T22" fmla="*/ 1978 w 3311"/>
                <a:gd name="T23" fmla="*/ 170 h 3312"/>
                <a:gd name="T24" fmla="*/ 1670 w 3311"/>
                <a:gd name="T25" fmla="*/ 344 h 3312"/>
                <a:gd name="T26" fmla="*/ 1451 w 3311"/>
                <a:gd name="T27" fmla="*/ 620 h 3312"/>
                <a:gd name="T28" fmla="*/ 1352 w 3311"/>
                <a:gd name="T29" fmla="*/ 967 h 3312"/>
                <a:gd name="T30" fmla="*/ 1395 w 3311"/>
                <a:gd name="T31" fmla="*/ 1333 h 3312"/>
                <a:gd name="T32" fmla="*/ 1570 w 3311"/>
                <a:gd name="T33" fmla="*/ 1641 h 3312"/>
                <a:gd name="T34" fmla="*/ 1846 w 3311"/>
                <a:gd name="T35" fmla="*/ 1860 h 3312"/>
                <a:gd name="T36" fmla="*/ 2192 w 3311"/>
                <a:gd name="T37" fmla="*/ 1959 h 3312"/>
                <a:gd name="T38" fmla="*/ 2558 w 3311"/>
                <a:gd name="T39" fmla="*/ 1916 h 3312"/>
                <a:gd name="T40" fmla="*/ 2866 w 3311"/>
                <a:gd name="T41" fmla="*/ 1741 h 3312"/>
                <a:gd name="T42" fmla="*/ 3085 w 3311"/>
                <a:gd name="T43" fmla="*/ 1465 h 3312"/>
                <a:gd name="T44" fmla="*/ 3185 w 3311"/>
                <a:gd name="T45" fmla="*/ 1119 h 3312"/>
                <a:gd name="T46" fmla="*/ 3141 w 3311"/>
                <a:gd name="T47" fmla="*/ 753 h 3312"/>
                <a:gd name="T48" fmla="*/ 2967 w 3311"/>
                <a:gd name="T49" fmla="*/ 445 h 3312"/>
                <a:gd name="T50" fmla="*/ 2691 w 3311"/>
                <a:gd name="T51" fmla="*/ 226 h 3312"/>
                <a:gd name="T52" fmla="*/ 2344 w 3311"/>
                <a:gd name="T53" fmla="*/ 127 h 3312"/>
                <a:gd name="T54" fmla="*/ 2507 w 3311"/>
                <a:gd name="T55" fmla="*/ 28 h 3312"/>
                <a:gd name="T56" fmla="*/ 2859 w 3311"/>
                <a:gd name="T57" fmla="*/ 184 h 3312"/>
                <a:gd name="T58" fmla="*/ 3127 w 3311"/>
                <a:gd name="T59" fmla="*/ 452 h 3312"/>
                <a:gd name="T60" fmla="*/ 3283 w 3311"/>
                <a:gd name="T61" fmla="*/ 805 h 3312"/>
                <a:gd name="T62" fmla="*/ 3299 w 3311"/>
                <a:gd name="T63" fmla="*/ 1204 h 3312"/>
                <a:gd name="T64" fmla="*/ 3168 w 3311"/>
                <a:gd name="T65" fmla="*/ 1569 h 3312"/>
                <a:gd name="T66" fmla="*/ 2920 w 3311"/>
                <a:gd name="T67" fmla="*/ 1856 h 3312"/>
                <a:gd name="T68" fmla="*/ 2582 w 3311"/>
                <a:gd name="T69" fmla="*/ 2037 h 3312"/>
                <a:gd name="T70" fmla="*/ 2187 w 3311"/>
                <a:gd name="T71" fmla="*/ 2083 h 3312"/>
                <a:gd name="T72" fmla="*/ 1811 w 3311"/>
                <a:gd name="T73" fmla="*/ 1980 h 3312"/>
                <a:gd name="T74" fmla="*/ 1468 w 3311"/>
                <a:gd name="T75" fmla="*/ 2190 h 3312"/>
                <a:gd name="T76" fmla="*/ 1381 w 3311"/>
                <a:gd name="T77" fmla="*/ 2364 h 3312"/>
                <a:gd name="T78" fmla="*/ 386 w 3311"/>
                <a:gd name="T79" fmla="*/ 3302 h 3312"/>
                <a:gd name="T80" fmla="*/ 189 w 3311"/>
                <a:gd name="T81" fmla="*/ 3288 h 3312"/>
                <a:gd name="T82" fmla="*/ 39 w 3311"/>
                <a:gd name="T83" fmla="*/ 3157 h 3312"/>
                <a:gd name="T84" fmla="*/ 2 w 3311"/>
                <a:gd name="T85" fmla="*/ 2966 h 3312"/>
                <a:gd name="T86" fmla="*/ 89 w 3311"/>
                <a:gd name="T87" fmla="*/ 2789 h 3312"/>
                <a:gd name="T88" fmla="*/ 1084 w 3311"/>
                <a:gd name="T89" fmla="*/ 1851 h 3312"/>
                <a:gd name="T90" fmla="*/ 1367 w 3311"/>
                <a:gd name="T91" fmla="*/ 1568 h 3312"/>
                <a:gd name="T92" fmla="*/ 1238 w 3311"/>
                <a:gd name="T93" fmla="*/ 1204 h 3312"/>
                <a:gd name="T94" fmla="*/ 1253 w 3311"/>
                <a:gd name="T95" fmla="*/ 805 h 3312"/>
                <a:gd name="T96" fmla="*/ 1410 w 3311"/>
                <a:gd name="T97" fmla="*/ 452 h 3312"/>
                <a:gd name="T98" fmla="*/ 1678 w 3311"/>
                <a:gd name="T99" fmla="*/ 184 h 3312"/>
                <a:gd name="T100" fmla="*/ 2030 w 3311"/>
                <a:gd name="T101" fmla="*/ 28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12">
                  <a:moveTo>
                    <a:pt x="1164" y="1963"/>
                  </a:moveTo>
                  <a:lnTo>
                    <a:pt x="1135" y="1965"/>
                  </a:lnTo>
                  <a:lnTo>
                    <a:pt x="1107" y="1972"/>
                  </a:lnTo>
                  <a:lnTo>
                    <a:pt x="1081" y="1982"/>
                  </a:lnTo>
                  <a:lnTo>
                    <a:pt x="1056" y="1998"/>
                  </a:lnTo>
                  <a:lnTo>
                    <a:pt x="1034" y="2016"/>
                  </a:lnTo>
                  <a:lnTo>
                    <a:pt x="176" y="2875"/>
                  </a:lnTo>
                  <a:lnTo>
                    <a:pt x="156" y="2898"/>
                  </a:lnTo>
                  <a:lnTo>
                    <a:pt x="142" y="2922"/>
                  </a:lnTo>
                  <a:lnTo>
                    <a:pt x="130" y="2949"/>
                  </a:lnTo>
                  <a:lnTo>
                    <a:pt x="124" y="2977"/>
                  </a:lnTo>
                  <a:lnTo>
                    <a:pt x="122" y="3005"/>
                  </a:lnTo>
                  <a:lnTo>
                    <a:pt x="124" y="3033"/>
                  </a:lnTo>
                  <a:lnTo>
                    <a:pt x="130" y="3061"/>
                  </a:lnTo>
                  <a:lnTo>
                    <a:pt x="142" y="3087"/>
                  </a:lnTo>
                  <a:lnTo>
                    <a:pt x="156" y="3112"/>
                  </a:lnTo>
                  <a:lnTo>
                    <a:pt x="176" y="3135"/>
                  </a:lnTo>
                  <a:lnTo>
                    <a:pt x="198" y="3154"/>
                  </a:lnTo>
                  <a:lnTo>
                    <a:pt x="223" y="3169"/>
                  </a:lnTo>
                  <a:lnTo>
                    <a:pt x="250" y="3180"/>
                  </a:lnTo>
                  <a:lnTo>
                    <a:pt x="278" y="3186"/>
                  </a:lnTo>
                  <a:lnTo>
                    <a:pt x="306" y="3188"/>
                  </a:lnTo>
                  <a:lnTo>
                    <a:pt x="335" y="3186"/>
                  </a:lnTo>
                  <a:lnTo>
                    <a:pt x="363" y="3180"/>
                  </a:lnTo>
                  <a:lnTo>
                    <a:pt x="389" y="3168"/>
                  </a:lnTo>
                  <a:lnTo>
                    <a:pt x="414" y="3154"/>
                  </a:lnTo>
                  <a:lnTo>
                    <a:pt x="436" y="3135"/>
                  </a:lnTo>
                  <a:lnTo>
                    <a:pt x="1295" y="2277"/>
                  </a:lnTo>
                  <a:lnTo>
                    <a:pt x="1315" y="2253"/>
                  </a:lnTo>
                  <a:lnTo>
                    <a:pt x="1331" y="2226"/>
                  </a:lnTo>
                  <a:lnTo>
                    <a:pt x="1341" y="2197"/>
                  </a:lnTo>
                  <a:lnTo>
                    <a:pt x="1348" y="2167"/>
                  </a:lnTo>
                  <a:lnTo>
                    <a:pt x="1348" y="2137"/>
                  </a:lnTo>
                  <a:lnTo>
                    <a:pt x="1343" y="2107"/>
                  </a:lnTo>
                  <a:lnTo>
                    <a:pt x="1343" y="2102"/>
                  </a:lnTo>
                  <a:lnTo>
                    <a:pt x="1335" y="2080"/>
                  </a:lnTo>
                  <a:lnTo>
                    <a:pt x="1325" y="2057"/>
                  </a:lnTo>
                  <a:lnTo>
                    <a:pt x="1311" y="2036"/>
                  </a:lnTo>
                  <a:lnTo>
                    <a:pt x="1295" y="2016"/>
                  </a:lnTo>
                  <a:lnTo>
                    <a:pt x="1275" y="2000"/>
                  </a:lnTo>
                  <a:lnTo>
                    <a:pt x="1254" y="1986"/>
                  </a:lnTo>
                  <a:lnTo>
                    <a:pt x="1232" y="1976"/>
                  </a:lnTo>
                  <a:lnTo>
                    <a:pt x="1209" y="1968"/>
                  </a:lnTo>
                  <a:lnTo>
                    <a:pt x="1204" y="1967"/>
                  </a:lnTo>
                  <a:lnTo>
                    <a:pt x="1185" y="1964"/>
                  </a:lnTo>
                  <a:lnTo>
                    <a:pt x="1164" y="1963"/>
                  </a:lnTo>
                  <a:close/>
                  <a:moveTo>
                    <a:pt x="1484" y="1729"/>
                  </a:moveTo>
                  <a:lnTo>
                    <a:pt x="1327" y="1887"/>
                  </a:lnTo>
                  <a:lnTo>
                    <a:pt x="1355" y="1907"/>
                  </a:lnTo>
                  <a:lnTo>
                    <a:pt x="1381" y="1930"/>
                  </a:lnTo>
                  <a:lnTo>
                    <a:pt x="1405" y="1956"/>
                  </a:lnTo>
                  <a:lnTo>
                    <a:pt x="1424" y="1984"/>
                  </a:lnTo>
                  <a:lnTo>
                    <a:pt x="1582" y="1827"/>
                  </a:lnTo>
                  <a:lnTo>
                    <a:pt x="1531" y="1780"/>
                  </a:lnTo>
                  <a:lnTo>
                    <a:pt x="1484" y="1729"/>
                  </a:lnTo>
                  <a:close/>
                  <a:moveTo>
                    <a:pt x="2268" y="123"/>
                  </a:moveTo>
                  <a:lnTo>
                    <a:pt x="2192" y="127"/>
                  </a:lnTo>
                  <a:lnTo>
                    <a:pt x="2119" y="135"/>
                  </a:lnTo>
                  <a:lnTo>
                    <a:pt x="2047" y="149"/>
                  </a:lnTo>
                  <a:lnTo>
                    <a:pt x="1978" y="170"/>
                  </a:lnTo>
                  <a:lnTo>
                    <a:pt x="1910" y="195"/>
                  </a:lnTo>
                  <a:lnTo>
                    <a:pt x="1846" y="226"/>
                  </a:lnTo>
                  <a:lnTo>
                    <a:pt x="1784" y="261"/>
                  </a:lnTo>
                  <a:lnTo>
                    <a:pt x="1725" y="301"/>
                  </a:lnTo>
                  <a:lnTo>
                    <a:pt x="1670" y="344"/>
                  </a:lnTo>
                  <a:lnTo>
                    <a:pt x="1618" y="393"/>
                  </a:lnTo>
                  <a:lnTo>
                    <a:pt x="1570" y="445"/>
                  </a:lnTo>
                  <a:lnTo>
                    <a:pt x="1526" y="500"/>
                  </a:lnTo>
                  <a:lnTo>
                    <a:pt x="1486" y="559"/>
                  </a:lnTo>
                  <a:lnTo>
                    <a:pt x="1451" y="620"/>
                  </a:lnTo>
                  <a:lnTo>
                    <a:pt x="1421" y="685"/>
                  </a:lnTo>
                  <a:lnTo>
                    <a:pt x="1395" y="753"/>
                  </a:lnTo>
                  <a:lnTo>
                    <a:pt x="1376" y="822"/>
                  </a:lnTo>
                  <a:lnTo>
                    <a:pt x="1360" y="894"/>
                  </a:lnTo>
                  <a:lnTo>
                    <a:pt x="1352" y="967"/>
                  </a:lnTo>
                  <a:lnTo>
                    <a:pt x="1349" y="1043"/>
                  </a:lnTo>
                  <a:lnTo>
                    <a:pt x="1352" y="1119"/>
                  </a:lnTo>
                  <a:lnTo>
                    <a:pt x="1360" y="1192"/>
                  </a:lnTo>
                  <a:lnTo>
                    <a:pt x="1376" y="1264"/>
                  </a:lnTo>
                  <a:lnTo>
                    <a:pt x="1395" y="1333"/>
                  </a:lnTo>
                  <a:lnTo>
                    <a:pt x="1421" y="1401"/>
                  </a:lnTo>
                  <a:lnTo>
                    <a:pt x="1451" y="1465"/>
                  </a:lnTo>
                  <a:lnTo>
                    <a:pt x="1486" y="1527"/>
                  </a:lnTo>
                  <a:lnTo>
                    <a:pt x="1526" y="1586"/>
                  </a:lnTo>
                  <a:lnTo>
                    <a:pt x="1570" y="1641"/>
                  </a:lnTo>
                  <a:lnTo>
                    <a:pt x="1618" y="1693"/>
                  </a:lnTo>
                  <a:lnTo>
                    <a:pt x="1670" y="1741"/>
                  </a:lnTo>
                  <a:lnTo>
                    <a:pt x="1725" y="1785"/>
                  </a:lnTo>
                  <a:lnTo>
                    <a:pt x="1784" y="1825"/>
                  </a:lnTo>
                  <a:lnTo>
                    <a:pt x="1846" y="1860"/>
                  </a:lnTo>
                  <a:lnTo>
                    <a:pt x="1910" y="1890"/>
                  </a:lnTo>
                  <a:lnTo>
                    <a:pt x="1978" y="1916"/>
                  </a:lnTo>
                  <a:lnTo>
                    <a:pt x="2047" y="1936"/>
                  </a:lnTo>
                  <a:lnTo>
                    <a:pt x="2119" y="1951"/>
                  </a:lnTo>
                  <a:lnTo>
                    <a:pt x="2192" y="1959"/>
                  </a:lnTo>
                  <a:lnTo>
                    <a:pt x="2268" y="1963"/>
                  </a:lnTo>
                  <a:lnTo>
                    <a:pt x="2344" y="1959"/>
                  </a:lnTo>
                  <a:lnTo>
                    <a:pt x="2417" y="1951"/>
                  </a:lnTo>
                  <a:lnTo>
                    <a:pt x="2489" y="1936"/>
                  </a:lnTo>
                  <a:lnTo>
                    <a:pt x="2558" y="1916"/>
                  </a:lnTo>
                  <a:lnTo>
                    <a:pt x="2626" y="1890"/>
                  </a:lnTo>
                  <a:lnTo>
                    <a:pt x="2691" y="1860"/>
                  </a:lnTo>
                  <a:lnTo>
                    <a:pt x="2752" y="1825"/>
                  </a:lnTo>
                  <a:lnTo>
                    <a:pt x="2811" y="1785"/>
                  </a:lnTo>
                  <a:lnTo>
                    <a:pt x="2866" y="1741"/>
                  </a:lnTo>
                  <a:lnTo>
                    <a:pt x="2918" y="1693"/>
                  </a:lnTo>
                  <a:lnTo>
                    <a:pt x="2967" y="1641"/>
                  </a:lnTo>
                  <a:lnTo>
                    <a:pt x="3010" y="1586"/>
                  </a:lnTo>
                  <a:lnTo>
                    <a:pt x="3050" y="1527"/>
                  </a:lnTo>
                  <a:lnTo>
                    <a:pt x="3085" y="1465"/>
                  </a:lnTo>
                  <a:lnTo>
                    <a:pt x="3116" y="1401"/>
                  </a:lnTo>
                  <a:lnTo>
                    <a:pt x="3141" y="1333"/>
                  </a:lnTo>
                  <a:lnTo>
                    <a:pt x="3162" y="1264"/>
                  </a:lnTo>
                  <a:lnTo>
                    <a:pt x="3176" y="1192"/>
                  </a:lnTo>
                  <a:lnTo>
                    <a:pt x="3185" y="1119"/>
                  </a:lnTo>
                  <a:lnTo>
                    <a:pt x="3188" y="1043"/>
                  </a:lnTo>
                  <a:lnTo>
                    <a:pt x="3185" y="967"/>
                  </a:lnTo>
                  <a:lnTo>
                    <a:pt x="3176" y="894"/>
                  </a:lnTo>
                  <a:lnTo>
                    <a:pt x="3162" y="822"/>
                  </a:lnTo>
                  <a:lnTo>
                    <a:pt x="3141" y="753"/>
                  </a:lnTo>
                  <a:lnTo>
                    <a:pt x="3116" y="685"/>
                  </a:lnTo>
                  <a:lnTo>
                    <a:pt x="3085" y="620"/>
                  </a:lnTo>
                  <a:lnTo>
                    <a:pt x="3050" y="559"/>
                  </a:lnTo>
                  <a:lnTo>
                    <a:pt x="3010" y="500"/>
                  </a:lnTo>
                  <a:lnTo>
                    <a:pt x="2967" y="445"/>
                  </a:lnTo>
                  <a:lnTo>
                    <a:pt x="2918" y="393"/>
                  </a:lnTo>
                  <a:lnTo>
                    <a:pt x="2866" y="344"/>
                  </a:lnTo>
                  <a:lnTo>
                    <a:pt x="2811" y="301"/>
                  </a:lnTo>
                  <a:lnTo>
                    <a:pt x="2752" y="261"/>
                  </a:lnTo>
                  <a:lnTo>
                    <a:pt x="2691" y="226"/>
                  </a:lnTo>
                  <a:lnTo>
                    <a:pt x="2626" y="195"/>
                  </a:lnTo>
                  <a:lnTo>
                    <a:pt x="2558" y="170"/>
                  </a:lnTo>
                  <a:lnTo>
                    <a:pt x="2489" y="149"/>
                  </a:lnTo>
                  <a:lnTo>
                    <a:pt x="2417" y="135"/>
                  </a:lnTo>
                  <a:lnTo>
                    <a:pt x="2344" y="127"/>
                  </a:lnTo>
                  <a:lnTo>
                    <a:pt x="2268" y="123"/>
                  </a:lnTo>
                  <a:close/>
                  <a:moveTo>
                    <a:pt x="2268" y="0"/>
                  </a:moveTo>
                  <a:lnTo>
                    <a:pt x="2350" y="3"/>
                  </a:lnTo>
                  <a:lnTo>
                    <a:pt x="2429" y="13"/>
                  </a:lnTo>
                  <a:lnTo>
                    <a:pt x="2507" y="28"/>
                  </a:lnTo>
                  <a:lnTo>
                    <a:pt x="2582" y="49"/>
                  </a:lnTo>
                  <a:lnTo>
                    <a:pt x="2656" y="75"/>
                  </a:lnTo>
                  <a:lnTo>
                    <a:pt x="2726" y="107"/>
                  </a:lnTo>
                  <a:lnTo>
                    <a:pt x="2794" y="143"/>
                  </a:lnTo>
                  <a:lnTo>
                    <a:pt x="2859" y="184"/>
                  </a:lnTo>
                  <a:lnTo>
                    <a:pt x="2920" y="229"/>
                  </a:lnTo>
                  <a:lnTo>
                    <a:pt x="2977" y="280"/>
                  </a:lnTo>
                  <a:lnTo>
                    <a:pt x="3031" y="334"/>
                  </a:lnTo>
                  <a:lnTo>
                    <a:pt x="3082" y="391"/>
                  </a:lnTo>
                  <a:lnTo>
                    <a:pt x="3127" y="452"/>
                  </a:lnTo>
                  <a:lnTo>
                    <a:pt x="3168" y="517"/>
                  </a:lnTo>
                  <a:lnTo>
                    <a:pt x="3204" y="585"/>
                  </a:lnTo>
                  <a:lnTo>
                    <a:pt x="3236" y="655"/>
                  </a:lnTo>
                  <a:lnTo>
                    <a:pt x="3262" y="729"/>
                  </a:lnTo>
                  <a:lnTo>
                    <a:pt x="3283" y="805"/>
                  </a:lnTo>
                  <a:lnTo>
                    <a:pt x="3299" y="882"/>
                  </a:lnTo>
                  <a:lnTo>
                    <a:pt x="3308" y="961"/>
                  </a:lnTo>
                  <a:lnTo>
                    <a:pt x="3311" y="1043"/>
                  </a:lnTo>
                  <a:lnTo>
                    <a:pt x="3308" y="1124"/>
                  </a:lnTo>
                  <a:lnTo>
                    <a:pt x="3299" y="1204"/>
                  </a:lnTo>
                  <a:lnTo>
                    <a:pt x="3283" y="1281"/>
                  </a:lnTo>
                  <a:lnTo>
                    <a:pt x="3262" y="1357"/>
                  </a:lnTo>
                  <a:lnTo>
                    <a:pt x="3236" y="1431"/>
                  </a:lnTo>
                  <a:lnTo>
                    <a:pt x="3204" y="1501"/>
                  </a:lnTo>
                  <a:lnTo>
                    <a:pt x="3168" y="1569"/>
                  </a:lnTo>
                  <a:lnTo>
                    <a:pt x="3127" y="1633"/>
                  </a:lnTo>
                  <a:lnTo>
                    <a:pt x="3082" y="1695"/>
                  </a:lnTo>
                  <a:lnTo>
                    <a:pt x="3031" y="1752"/>
                  </a:lnTo>
                  <a:lnTo>
                    <a:pt x="2977" y="1806"/>
                  </a:lnTo>
                  <a:lnTo>
                    <a:pt x="2920" y="1856"/>
                  </a:lnTo>
                  <a:lnTo>
                    <a:pt x="2859" y="1901"/>
                  </a:lnTo>
                  <a:lnTo>
                    <a:pt x="2794" y="1943"/>
                  </a:lnTo>
                  <a:lnTo>
                    <a:pt x="2726" y="1979"/>
                  </a:lnTo>
                  <a:lnTo>
                    <a:pt x="2656" y="2010"/>
                  </a:lnTo>
                  <a:lnTo>
                    <a:pt x="2582" y="2037"/>
                  </a:lnTo>
                  <a:lnTo>
                    <a:pt x="2507" y="2058"/>
                  </a:lnTo>
                  <a:lnTo>
                    <a:pt x="2429" y="2073"/>
                  </a:lnTo>
                  <a:lnTo>
                    <a:pt x="2350" y="2082"/>
                  </a:lnTo>
                  <a:lnTo>
                    <a:pt x="2268" y="2086"/>
                  </a:lnTo>
                  <a:lnTo>
                    <a:pt x="2187" y="2083"/>
                  </a:lnTo>
                  <a:lnTo>
                    <a:pt x="2107" y="2073"/>
                  </a:lnTo>
                  <a:lnTo>
                    <a:pt x="2030" y="2058"/>
                  </a:lnTo>
                  <a:lnTo>
                    <a:pt x="1955" y="2037"/>
                  </a:lnTo>
                  <a:lnTo>
                    <a:pt x="1881" y="2011"/>
                  </a:lnTo>
                  <a:lnTo>
                    <a:pt x="1811" y="1980"/>
                  </a:lnTo>
                  <a:lnTo>
                    <a:pt x="1744" y="1944"/>
                  </a:lnTo>
                  <a:lnTo>
                    <a:pt x="1679" y="1902"/>
                  </a:lnTo>
                  <a:lnTo>
                    <a:pt x="1469" y="2113"/>
                  </a:lnTo>
                  <a:lnTo>
                    <a:pt x="1471" y="2151"/>
                  </a:lnTo>
                  <a:lnTo>
                    <a:pt x="1468" y="2190"/>
                  </a:lnTo>
                  <a:lnTo>
                    <a:pt x="1461" y="2228"/>
                  </a:lnTo>
                  <a:lnTo>
                    <a:pt x="1447" y="2264"/>
                  </a:lnTo>
                  <a:lnTo>
                    <a:pt x="1430" y="2299"/>
                  </a:lnTo>
                  <a:lnTo>
                    <a:pt x="1408" y="2333"/>
                  </a:lnTo>
                  <a:lnTo>
                    <a:pt x="1381" y="2364"/>
                  </a:lnTo>
                  <a:lnTo>
                    <a:pt x="522" y="3222"/>
                  </a:lnTo>
                  <a:lnTo>
                    <a:pt x="492" y="3249"/>
                  </a:lnTo>
                  <a:lnTo>
                    <a:pt x="459" y="3271"/>
                  </a:lnTo>
                  <a:lnTo>
                    <a:pt x="423" y="3288"/>
                  </a:lnTo>
                  <a:lnTo>
                    <a:pt x="386" y="3302"/>
                  </a:lnTo>
                  <a:lnTo>
                    <a:pt x="346" y="3309"/>
                  </a:lnTo>
                  <a:lnTo>
                    <a:pt x="306" y="3312"/>
                  </a:lnTo>
                  <a:lnTo>
                    <a:pt x="265" y="3309"/>
                  </a:lnTo>
                  <a:lnTo>
                    <a:pt x="226" y="3302"/>
                  </a:lnTo>
                  <a:lnTo>
                    <a:pt x="189" y="3288"/>
                  </a:lnTo>
                  <a:lnTo>
                    <a:pt x="153" y="3271"/>
                  </a:lnTo>
                  <a:lnTo>
                    <a:pt x="119" y="3249"/>
                  </a:lnTo>
                  <a:lnTo>
                    <a:pt x="89" y="3222"/>
                  </a:lnTo>
                  <a:lnTo>
                    <a:pt x="62" y="3191"/>
                  </a:lnTo>
                  <a:lnTo>
                    <a:pt x="39" y="3157"/>
                  </a:lnTo>
                  <a:lnTo>
                    <a:pt x="22" y="3120"/>
                  </a:lnTo>
                  <a:lnTo>
                    <a:pt x="9" y="3083"/>
                  </a:lnTo>
                  <a:lnTo>
                    <a:pt x="2" y="3045"/>
                  </a:lnTo>
                  <a:lnTo>
                    <a:pt x="0" y="3005"/>
                  </a:lnTo>
                  <a:lnTo>
                    <a:pt x="2" y="2966"/>
                  </a:lnTo>
                  <a:lnTo>
                    <a:pt x="9" y="2928"/>
                  </a:lnTo>
                  <a:lnTo>
                    <a:pt x="22" y="2889"/>
                  </a:lnTo>
                  <a:lnTo>
                    <a:pt x="39" y="2854"/>
                  </a:lnTo>
                  <a:lnTo>
                    <a:pt x="62" y="2820"/>
                  </a:lnTo>
                  <a:lnTo>
                    <a:pt x="89" y="2789"/>
                  </a:lnTo>
                  <a:lnTo>
                    <a:pt x="947" y="1930"/>
                  </a:lnTo>
                  <a:lnTo>
                    <a:pt x="978" y="1903"/>
                  </a:lnTo>
                  <a:lnTo>
                    <a:pt x="1012" y="1881"/>
                  </a:lnTo>
                  <a:lnTo>
                    <a:pt x="1047" y="1863"/>
                  </a:lnTo>
                  <a:lnTo>
                    <a:pt x="1084" y="1851"/>
                  </a:lnTo>
                  <a:lnTo>
                    <a:pt x="1124" y="1842"/>
                  </a:lnTo>
                  <a:lnTo>
                    <a:pt x="1164" y="1840"/>
                  </a:lnTo>
                  <a:lnTo>
                    <a:pt x="1198" y="1842"/>
                  </a:lnTo>
                  <a:lnTo>
                    <a:pt x="1409" y="1632"/>
                  </a:lnTo>
                  <a:lnTo>
                    <a:pt x="1367" y="1568"/>
                  </a:lnTo>
                  <a:lnTo>
                    <a:pt x="1331" y="1500"/>
                  </a:lnTo>
                  <a:lnTo>
                    <a:pt x="1300" y="1430"/>
                  </a:lnTo>
                  <a:lnTo>
                    <a:pt x="1274" y="1356"/>
                  </a:lnTo>
                  <a:lnTo>
                    <a:pt x="1253" y="1281"/>
                  </a:lnTo>
                  <a:lnTo>
                    <a:pt x="1238" y="1204"/>
                  </a:lnTo>
                  <a:lnTo>
                    <a:pt x="1229" y="1124"/>
                  </a:lnTo>
                  <a:lnTo>
                    <a:pt x="1226" y="1043"/>
                  </a:lnTo>
                  <a:lnTo>
                    <a:pt x="1229" y="961"/>
                  </a:lnTo>
                  <a:lnTo>
                    <a:pt x="1238" y="882"/>
                  </a:lnTo>
                  <a:lnTo>
                    <a:pt x="1253" y="805"/>
                  </a:lnTo>
                  <a:lnTo>
                    <a:pt x="1274" y="729"/>
                  </a:lnTo>
                  <a:lnTo>
                    <a:pt x="1301" y="655"/>
                  </a:lnTo>
                  <a:lnTo>
                    <a:pt x="1332" y="585"/>
                  </a:lnTo>
                  <a:lnTo>
                    <a:pt x="1368" y="517"/>
                  </a:lnTo>
                  <a:lnTo>
                    <a:pt x="1410" y="452"/>
                  </a:lnTo>
                  <a:lnTo>
                    <a:pt x="1455" y="391"/>
                  </a:lnTo>
                  <a:lnTo>
                    <a:pt x="1505" y="334"/>
                  </a:lnTo>
                  <a:lnTo>
                    <a:pt x="1559" y="280"/>
                  </a:lnTo>
                  <a:lnTo>
                    <a:pt x="1617" y="229"/>
                  </a:lnTo>
                  <a:lnTo>
                    <a:pt x="1678" y="184"/>
                  </a:lnTo>
                  <a:lnTo>
                    <a:pt x="1743" y="143"/>
                  </a:lnTo>
                  <a:lnTo>
                    <a:pt x="1810" y="107"/>
                  </a:lnTo>
                  <a:lnTo>
                    <a:pt x="1880" y="75"/>
                  </a:lnTo>
                  <a:lnTo>
                    <a:pt x="1954" y="49"/>
                  </a:lnTo>
                  <a:lnTo>
                    <a:pt x="2030" y="28"/>
                  </a:lnTo>
                  <a:lnTo>
                    <a:pt x="2107" y="13"/>
                  </a:lnTo>
                  <a:lnTo>
                    <a:pt x="2187" y="3"/>
                  </a:lnTo>
                  <a:lnTo>
                    <a:pt x="2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51"/>
            <p:cNvSpPr>
              <a:spLocks/>
            </p:cNvSpPr>
            <p:nvPr/>
          </p:nvSpPr>
          <p:spPr bwMode="auto">
            <a:xfrm>
              <a:off x="867" y="1632"/>
              <a:ext cx="67" cy="67"/>
            </a:xfrm>
            <a:custGeom>
              <a:avLst/>
              <a:gdLst>
                <a:gd name="T0" fmla="*/ 675 w 736"/>
                <a:gd name="T1" fmla="*/ 0 h 736"/>
                <a:gd name="T2" fmla="*/ 695 w 736"/>
                <a:gd name="T3" fmla="*/ 3 h 736"/>
                <a:gd name="T4" fmla="*/ 711 w 736"/>
                <a:gd name="T5" fmla="*/ 13 h 736"/>
                <a:gd name="T6" fmla="*/ 725 w 736"/>
                <a:gd name="T7" fmla="*/ 25 h 736"/>
                <a:gd name="T8" fmla="*/ 733 w 736"/>
                <a:gd name="T9" fmla="*/ 43 h 736"/>
                <a:gd name="T10" fmla="*/ 736 w 736"/>
                <a:gd name="T11" fmla="*/ 61 h 736"/>
                <a:gd name="T12" fmla="*/ 733 w 736"/>
                <a:gd name="T13" fmla="*/ 81 h 736"/>
                <a:gd name="T14" fmla="*/ 725 w 736"/>
                <a:gd name="T15" fmla="*/ 98 h 736"/>
                <a:gd name="T16" fmla="*/ 711 w 736"/>
                <a:gd name="T17" fmla="*/ 111 h 736"/>
                <a:gd name="T18" fmla="*/ 695 w 736"/>
                <a:gd name="T19" fmla="*/ 120 h 736"/>
                <a:gd name="T20" fmla="*/ 675 w 736"/>
                <a:gd name="T21" fmla="*/ 123 h 736"/>
                <a:gd name="T22" fmla="*/ 615 w 736"/>
                <a:gd name="T23" fmla="*/ 127 h 736"/>
                <a:gd name="T24" fmla="*/ 557 w 736"/>
                <a:gd name="T25" fmla="*/ 136 h 736"/>
                <a:gd name="T26" fmla="*/ 501 w 736"/>
                <a:gd name="T27" fmla="*/ 151 h 736"/>
                <a:gd name="T28" fmla="*/ 447 w 736"/>
                <a:gd name="T29" fmla="*/ 172 h 736"/>
                <a:gd name="T30" fmla="*/ 397 w 736"/>
                <a:gd name="T31" fmla="*/ 198 h 736"/>
                <a:gd name="T32" fmla="*/ 350 w 736"/>
                <a:gd name="T33" fmla="*/ 229 h 736"/>
                <a:gd name="T34" fmla="*/ 306 w 736"/>
                <a:gd name="T35" fmla="*/ 265 h 736"/>
                <a:gd name="T36" fmla="*/ 266 w 736"/>
                <a:gd name="T37" fmla="*/ 305 h 736"/>
                <a:gd name="T38" fmla="*/ 230 w 736"/>
                <a:gd name="T39" fmla="*/ 349 h 736"/>
                <a:gd name="T40" fmla="*/ 199 w 736"/>
                <a:gd name="T41" fmla="*/ 396 h 736"/>
                <a:gd name="T42" fmla="*/ 172 w 736"/>
                <a:gd name="T43" fmla="*/ 447 h 736"/>
                <a:gd name="T44" fmla="*/ 152 w 736"/>
                <a:gd name="T45" fmla="*/ 501 h 736"/>
                <a:gd name="T46" fmla="*/ 136 w 736"/>
                <a:gd name="T47" fmla="*/ 557 h 736"/>
                <a:gd name="T48" fmla="*/ 127 w 736"/>
                <a:gd name="T49" fmla="*/ 615 h 736"/>
                <a:gd name="T50" fmla="*/ 124 w 736"/>
                <a:gd name="T51" fmla="*/ 675 h 736"/>
                <a:gd name="T52" fmla="*/ 120 w 736"/>
                <a:gd name="T53" fmla="*/ 695 h 736"/>
                <a:gd name="T54" fmla="*/ 111 w 736"/>
                <a:gd name="T55" fmla="*/ 711 h 736"/>
                <a:gd name="T56" fmla="*/ 99 w 736"/>
                <a:gd name="T57" fmla="*/ 725 h 736"/>
                <a:gd name="T58" fmla="*/ 81 w 736"/>
                <a:gd name="T59" fmla="*/ 733 h 736"/>
                <a:gd name="T60" fmla="*/ 62 w 736"/>
                <a:gd name="T61" fmla="*/ 736 h 736"/>
                <a:gd name="T62" fmla="*/ 43 w 736"/>
                <a:gd name="T63" fmla="*/ 733 h 736"/>
                <a:gd name="T64" fmla="*/ 26 w 736"/>
                <a:gd name="T65" fmla="*/ 725 h 736"/>
                <a:gd name="T66" fmla="*/ 13 w 736"/>
                <a:gd name="T67" fmla="*/ 711 h 736"/>
                <a:gd name="T68" fmla="*/ 3 w 736"/>
                <a:gd name="T69" fmla="*/ 695 h 736"/>
                <a:gd name="T70" fmla="*/ 0 w 736"/>
                <a:gd name="T71" fmla="*/ 675 h 736"/>
                <a:gd name="T72" fmla="*/ 3 w 736"/>
                <a:gd name="T73" fmla="*/ 610 h 736"/>
                <a:gd name="T74" fmla="*/ 13 w 736"/>
                <a:gd name="T75" fmla="*/ 546 h 736"/>
                <a:gd name="T76" fmla="*/ 27 w 736"/>
                <a:gd name="T77" fmla="*/ 485 h 736"/>
                <a:gd name="T78" fmla="*/ 48 w 736"/>
                <a:gd name="T79" fmla="*/ 427 h 736"/>
                <a:gd name="T80" fmla="*/ 73 w 736"/>
                <a:gd name="T81" fmla="*/ 370 h 736"/>
                <a:gd name="T82" fmla="*/ 104 w 736"/>
                <a:gd name="T83" fmla="*/ 317 h 736"/>
                <a:gd name="T84" fmla="*/ 138 w 736"/>
                <a:gd name="T85" fmla="*/ 267 h 736"/>
                <a:gd name="T86" fmla="*/ 177 w 736"/>
                <a:gd name="T87" fmla="*/ 220 h 736"/>
                <a:gd name="T88" fmla="*/ 220 w 736"/>
                <a:gd name="T89" fmla="*/ 177 h 736"/>
                <a:gd name="T90" fmla="*/ 268 w 736"/>
                <a:gd name="T91" fmla="*/ 138 h 736"/>
                <a:gd name="T92" fmla="*/ 317 w 736"/>
                <a:gd name="T93" fmla="*/ 103 h 736"/>
                <a:gd name="T94" fmla="*/ 371 w 736"/>
                <a:gd name="T95" fmla="*/ 73 h 736"/>
                <a:gd name="T96" fmla="*/ 427 w 736"/>
                <a:gd name="T97" fmla="*/ 48 h 736"/>
                <a:gd name="T98" fmla="*/ 486 w 736"/>
                <a:gd name="T99" fmla="*/ 27 h 736"/>
                <a:gd name="T100" fmla="*/ 548 w 736"/>
                <a:gd name="T101" fmla="*/ 13 h 736"/>
                <a:gd name="T102" fmla="*/ 611 w 736"/>
                <a:gd name="T103" fmla="*/ 3 h 736"/>
                <a:gd name="T104" fmla="*/ 675 w 736"/>
                <a:gd name="T105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6" h="736">
                  <a:moveTo>
                    <a:pt x="675" y="0"/>
                  </a:moveTo>
                  <a:lnTo>
                    <a:pt x="695" y="3"/>
                  </a:lnTo>
                  <a:lnTo>
                    <a:pt x="711" y="13"/>
                  </a:lnTo>
                  <a:lnTo>
                    <a:pt x="725" y="25"/>
                  </a:lnTo>
                  <a:lnTo>
                    <a:pt x="733" y="43"/>
                  </a:lnTo>
                  <a:lnTo>
                    <a:pt x="736" y="61"/>
                  </a:lnTo>
                  <a:lnTo>
                    <a:pt x="733" y="81"/>
                  </a:lnTo>
                  <a:lnTo>
                    <a:pt x="725" y="98"/>
                  </a:lnTo>
                  <a:lnTo>
                    <a:pt x="711" y="111"/>
                  </a:lnTo>
                  <a:lnTo>
                    <a:pt x="695" y="120"/>
                  </a:lnTo>
                  <a:lnTo>
                    <a:pt x="675" y="123"/>
                  </a:lnTo>
                  <a:lnTo>
                    <a:pt x="615" y="127"/>
                  </a:lnTo>
                  <a:lnTo>
                    <a:pt x="557" y="136"/>
                  </a:lnTo>
                  <a:lnTo>
                    <a:pt x="501" y="151"/>
                  </a:lnTo>
                  <a:lnTo>
                    <a:pt x="447" y="172"/>
                  </a:lnTo>
                  <a:lnTo>
                    <a:pt x="397" y="198"/>
                  </a:lnTo>
                  <a:lnTo>
                    <a:pt x="350" y="229"/>
                  </a:lnTo>
                  <a:lnTo>
                    <a:pt x="306" y="265"/>
                  </a:lnTo>
                  <a:lnTo>
                    <a:pt x="266" y="305"/>
                  </a:lnTo>
                  <a:lnTo>
                    <a:pt x="230" y="349"/>
                  </a:lnTo>
                  <a:lnTo>
                    <a:pt x="199" y="396"/>
                  </a:lnTo>
                  <a:lnTo>
                    <a:pt x="172" y="447"/>
                  </a:lnTo>
                  <a:lnTo>
                    <a:pt x="152" y="501"/>
                  </a:lnTo>
                  <a:lnTo>
                    <a:pt x="136" y="557"/>
                  </a:lnTo>
                  <a:lnTo>
                    <a:pt x="127" y="615"/>
                  </a:lnTo>
                  <a:lnTo>
                    <a:pt x="124" y="675"/>
                  </a:lnTo>
                  <a:lnTo>
                    <a:pt x="120" y="695"/>
                  </a:lnTo>
                  <a:lnTo>
                    <a:pt x="111" y="711"/>
                  </a:lnTo>
                  <a:lnTo>
                    <a:pt x="99" y="725"/>
                  </a:lnTo>
                  <a:lnTo>
                    <a:pt x="81" y="733"/>
                  </a:lnTo>
                  <a:lnTo>
                    <a:pt x="62" y="736"/>
                  </a:lnTo>
                  <a:lnTo>
                    <a:pt x="43" y="733"/>
                  </a:lnTo>
                  <a:lnTo>
                    <a:pt x="26" y="725"/>
                  </a:lnTo>
                  <a:lnTo>
                    <a:pt x="13" y="711"/>
                  </a:lnTo>
                  <a:lnTo>
                    <a:pt x="3" y="695"/>
                  </a:lnTo>
                  <a:lnTo>
                    <a:pt x="0" y="675"/>
                  </a:lnTo>
                  <a:lnTo>
                    <a:pt x="3" y="610"/>
                  </a:lnTo>
                  <a:lnTo>
                    <a:pt x="13" y="546"/>
                  </a:lnTo>
                  <a:lnTo>
                    <a:pt x="27" y="485"/>
                  </a:lnTo>
                  <a:lnTo>
                    <a:pt x="48" y="427"/>
                  </a:lnTo>
                  <a:lnTo>
                    <a:pt x="73" y="370"/>
                  </a:lnTo>
                  <a:lnTo>
                    <a:pt x="104" y="317"/>
                  </a:lnTo>
                  <a:lnTo>
                    <a:pt x="138" y="267"/>
                  </a:lnTo>
                  <a:lnTo>
                    <a:pt x="177" y="220"/>
                  </a:lnTo>
                  <a:lnTo>
                    <a:pt x="220" y="177"/>
                  </a:lnTo>
                  <a:lnTo>
                    <a:pt x="268" y="138"/>
                  </a:lnTo>
                  <a:lnTo>
                    <a:pt x="317" y="103"/>
                  </a:lnTo>
                  <a:lnTo>
                    <a:pt x="371" y="73"/>
                  </a:lnTo>
                  <a:lnTo>
                    <a:pt x="427" y="48"/>
                  </a:lnTo>
                  <a:lnTo>
                    <a:pt x="486" y="27"/>
                  </a:lnTo>
                  <a:lnTo>
                    <a:pt x="548" y="13"/>
                  </a:lnTo>
                  <a:lnTo>
                    <a:pt x="611" y="3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53E801-31BD-8FC6-0D2C-1540E8875361}"/>
              </a:ext>
            </a:extLst>
          </p:cNvPr>
          <p:cNvCxnSpPr>
            <a:cxnSpLocks/>
          </p:cNvCxnSpPr>
          <p:nvPr/>
        </p:nvCxnSpPr>
        <p:spPr>
          <a:xfrm flipH="1">
            <a:off x="4820053" y="2922249"/>
            <a:ext cx="336904" cy="158572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285205-5804-8F38-BFC0-CD50E97F76E5}"/>
              </a:ext>
            </a:extLst>
          </p:cNvPr>
          <p:cNvSpPr txBox="1"/>
          <p:nvPr/>
        </p:nvSpPr>
        <p:spPr>
          <a:xfrm>
            <a:off x="3336186" y="3357614"/>
            <a:ext cx="18741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הובלה ותמיכה ריכוזית של המרכז לקידום הלמידה וההוראה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74FFA3-94F1-6D76-F108-945BA98B8589}"/>
              </a:ext>
            </a:extLst>
          </p:cNvPr>
          <p:cNvSpPr txBox="1"/>
          <p:nvPr/>
        </p:nvSpPr>
        <p:spPr>
          <a:xfrm>
            <a:off x="1950069" y="1205762"/>
            <a:ext cx="18741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פקולטה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C92DA-B631-337A-956B-BF590A25FAE1}"/>
              </a:ext>
            </a:extLst>
          </p:cNvPr>
          <p:cNvSpPr txBox="1"/>
          <p:nvPr/>
        </p:nvSpPr>
        <p:spPr>
          <a:xfrm>
            <a:off x="4664426" y="1202449"/>
            <a:ext cx="18741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פקולטה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A3BBE-EEE8-D9DE-2DE9-EC06CDC63A73}"/>
              </a:ext>
            </a:extLst>
          </p:cNvPr>
          <p:cNvSpPr txBox="1"/>
          <p:nvPr/>
        </p:nvSpPr>
        <p:spPr>
          <a:xfrm>
            <a:off x="1416927" y="2065991"/>
            <a:ext cx="1874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מעצב </a:t>
            </a:r>
          </a:p>
          <a:p>
            <a:pPr algn="ctr" rtl="1"/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למידה </a:t>
            </a:r>
          </a:p>
        </p:txBody>
      </p:sp>
      <p:sp>
        <p:nvSpPr>
          <p:cNvPr id="25" name="Oval 53">
            <a:extLst>
              <a:ext uri="{FF2B5EF4-FFF2-40B4-BE49-F238E27FC236}">
                <a16:creationId xmlns:a16="http://schemas.microsoft.com/office/drawing/2014/main" id="{8AD79C94-3719-6D4A-990D-790785D09787}"/>
              </a:ext>
            </a:extLst>
          </p:cNvPr>
          <p:cNvSpPr/>
          <p:nvPr/>
        </p:nvSpPr>
        <p:spPr>
          <a:xfrm rot="12605069">
            <a:off x="2739034" y="1819701"/>
            <a:ext cx="953250" cy="1435205"/>
          </a:xfrm>
          <a:custGeom>
            <a:avLst/>
            <a:gdLst/>
            <a:ahLst/>
            <a:cxnLst/>
            <a:rect l="l" t="t" r="r" b="b"/>
            <a:pathLst>
              <a:path w="953250" h="1435205">
                <a:moveTo>
                  <a:pt x="953250" y="423585"/>
                </a:moveTo>
                <a:cubicBezTo>
                  <a:pt x="953250" y="934001"/>
                  <a:pt x="580574" y="1357375"/>
                  <a:pt x="92284" y="1435205"/>
                </a:cubicBezTo>
                <a:cubicBezTo>
                  <a:pt x="32700" y="1306368"/>
                  <a:pt x="0" y="1162812"/>
                  <a:pt x="0" y="1011619"/>
                </a:cubicBezTo>
                <a:cubicBezTo>
                  <a:pt x="0" y="501203"/>
                  <a:pt x="372676" y="77830"/>
                  <a:pt x="860966" y="0"/>
                </a:cubicBezTo>
                <a:cubicBezTo>
                  <a:pt x="920550" y="128836"/>
                  <a:pt x="953250" y="272392"/>
                  <a:pt x="953250" y="4235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FE06E4-EA26-7145-EC12-584EE02EDA4F}"/>
              </a:ext>
            </a:extLst>
          </p:cNvPr>
          <p:cNvSpPr txBox="1"/>
          <p:nvPr/>
        </p:nvSpPr>
        <p:spPr>
          <a:xfrm>
            <a:off x="2449900" y="2076443"/>
            <a:ext cx="1874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נאמן </a:t>
            </a:r>
          </a:p>
          <a:p>
            <a:pPr algn="ctr" rtl="1"/>
            <a:r>
              <a:rPr 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הוראה</a:t>
            </a:r>
          </a:p>
        </p:txBody>
      </p:sp>
      <p:sp>
        <p:nvSpPr>
          <p:cNvPr id="27" name="Oval 53">
            <a:extLst>
              <a:ext uri="{FF2B5EF4-FFF2-40B4-BE49-F238E27FC236}">
                <a16:creationId xmlns:a16="http://schemas.microsoft.com/office/drawing/2014/main" id="{47E62C46-5C03-530B-B703-4B7A6C164AF3}"/>
              </a:ext>
            </a:extLst>
          </p:cNvPr>
          <p:cNvSpPr/>
          <p:nvPr/>
        </p:nvSpPr>
        <p:spPr>
          <a:xfrm rot="16200000">
            <a:off x="4833833" y="1878340"/>
            <a:ext cx="953250" cy="1435205"/>
          </a:xfrm>
          <a:custGeom>
            <a:avLst/>
            <a:gdLst/>
            <a:ahLst/>
            <a:cxnLst/>
            <a:rect l="l" t="t" r="r" b="b"/>
            <a:pathLst>
              <a:path w="953250" h="1435205">
                <a:moveTo>
                  <a:pt x="953250" y="423585"/>
                </a:moveTo>
                <a:cubicBezTo>
                  <a:pt x="953250" y="934001"/>
                  <a:pt x="580574" y="1357375"/>
                  <a:pt x="92284" y="1435205"/>
                </a:cubicBezTo>
                <a:cubicBezTo>
                  <a:pt x="32700" y="1306368"/>
                  <a:pt x="0" y="1162812"/>
                  <a:pt x="0" y="1011619"/>
                </a:cubicBezTo>
                <a:cubicBezTo>
                  <a:pt x="0" y="501203"/>
                  <a:pt x="372676" y="77830"/>
                  <a:pt x="860966" y="0"/>
                </a:cubicBezTo>
                <a:cubicBezTo>
                  <a:pt x="920550" y="128836"/>
                  <a:pt x="953250" y="272392"/>
                  <a:pt x="953250" y="423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D387BD-6313-E9D1-90C6-503E6D416BA5}"/>
              </a:ext>
            </a:extLst>
          </p:cNvPr>
          <p:cNvSpPr txBox="1"/>
          <p:nvPr/>
        </p:nvSpPr>
        <p:spPr>
          <a:xfrm>
            <a:off x="4127860" y="2103413"/>
            <a:ext cx="1874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מעצב </a:t>
            </a:r>
          </a:p>
          <a:p>
            <a:pPr algn="ctr" rtl="1"/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למידה </a:t>
            </a:r>
          </a:p>
        </p:txBody>
      </p:sp>
      <p:sp>
        <p:nvSpPr>
          <p:cNvPr id="29" name="Oval 53">
            <a:extLst>
              <a:ext uri="{FF2B5EF4-FFF2-40B4-BE49-F238E27FC236}">
                <a16:creationId xmlns:a16="http://schemas.microsoft.com/office/drawing/2014/main" id="{BB98E730-3AA1-0BCB-3454-A80224F4A477}"/>
              </a:ext>
            </a:extLst>
          </p:cNvPr>
          <p:cNvSpPr/>
          <p:nvPr/>
        </p:nvSpPr>
        <p:spPr>
          <a:xfrm rot="12605069">
            <a:off x="5449967" y="1857123"/>
            <a:ext cx="953250" cy="1435205"/>
          </a:xfrm>
          <a:custGeom>
            <a:avLst/>
            <a:gdLst/>
            <a:ahLst/>
            <a:cxnLst/>
            <a:rect l="l" t="t" r="r" b="b"/>
            <a:pathLst>
              <a:path w="953250" h="1435205">
                <a:moveTo>
                  <a:pt x="953250" y="423585"/>
                </a:moveTo>
                <a:cubicBezTo>
                  <a:pt x="953250" y="934001"/>
                  <a:pt x="580574" y="1357375"/>
                  <a:pt x="92284" y="1435205"/>
                </a:cubicBezTo>
                <a:cubicBezTo>
                  <a:pt x="32700" y="1306368"/>
                  <a:pt x="0" y="1162812"/>
                  <a:pt x="0" y="1011619"/>
                </a:cubicBezTo>
                <a:cubicBezTo>
                  <a:pt x="0" y="501203"/>
                  <a:pt x="372676" y="77830"/>
                  <a:pt x="860966" y="0"/>
                </a:cubicBezTo>
                <a:cubicBezTo>
                  <a:pt x="920550" y="128836"/>
                  <a:pt x="953250" y="272392"/>
                  <a:pt x="953250" y="4235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4B50A6-B2FD-566B-AF54-0BFEE5BC0222}"/>
              </a:ext>
            </a:extLst>
          </p:cNvPr>
          <p:cNvSpPr txBox="1"/>
          <p:nvPr/>
        </p:nvSpPr>
        <p:spPr>
          <a:xfrm>
            <a:off x="5160833" y="2113865"/>
            <a:ext cx="1874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נאמן </a:t>
            </a:r>
          </a:p>
          <a:p>
            <a:pPr algn="ctr" rtl="1"/>
            <a:r>
              <a:rPr lang="he-IL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הוראה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E5F964-38B8-4318-02E4-2F3C17F88A79}"/>
              </a:ext>
            </a:extLst>
          </p:cNvPr>
          <p:cNvSpPr txBox="1">
            <a:spLocks/>
          </p:cNvSpPr>
          <p:nvPr/>
        </p:nvSpPr>
        <p:spPr>
          <a:xfrm>
            <a:off x="1584961" y="4554383"/>
            <a:ext cx="7055664" cy="735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*מבוסס על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Science Education Initiative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7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5505" y="1448725"/>
            <a:ext cx="4981481" cy="3151188"/>
          </a:xfrm>
        </p:spPr>
        <p:txBody>
          <a:bodyPr>
            <a:normAutofit/>
          </a:bodyPr>
          <a:lstStyle/>
          <a:p>
            <a:pPr algn="r" rtl="1"/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מומחים בתחום התוכן – בעלי תואר מתקדם בדיסציפלינה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מומחים או בעלי זיקה ותשוקה לחינוך והוראה</a:t>
            </a:r>
          </a:p>
          <a:p>
            <a:pPr algn="r" rtl="1"/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מורים/ מרצים/ מחנכים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סוכני שינוי פדגוגיים בפקולטה</a:t>
            </a:r>
          </a:p>
          <a:p>
            <a:pPr algn="r" rtl="1"/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יוזמי הערכה ומדידה של תהליכים פדגוגיים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4798" y="4587874"/>
            <a:ext cx="510603" cy="5556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5A70D442-B9FB-491C-A565-5BE8A85F628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Picture Placeholder 5" descr="A person standing in front of a screen&#10;&#10;Description automatically generated with medium confidence">
            <a:extLst>
              <a:ext uri="{FF2B5EF4-FFF2-40B4-BE49-F238E27FC236}">
                <a16:creationId xmlns:a16="http://schemas.microsoft.com/office/drawing/2014/main" id="{C7AD9ACD-A8A2-CD9F-101D-3293C368F5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34495" b="-2"/>
          <a:stretch/>
        </p:blipFill>
        <p:spPr>
          <a:xfrm>
            <a:off x="20" y="10"/>
            <a:ext cx="3724255" cy="4587864"/>
          </a:xfr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2322" y="230188"/>
            <a:ext cx="3340355" cy="735287"/>
          </a:xfrm>
        </p:spPr>
        <p:txBody>
          <a:bodyPr anchor="ctr">
            <a:normAutofit/>
          </a:bodyPr>
          <a:lstStyle/>
          <a:p>
            <a:pPr algn="r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הם המעצבים?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9534"/>
      </p:ext>
    </p:extLst>
  </p:cSld>
  <p:clrMapOvr>
    <a:masterClrMapping/>
  </p:clrMapOvr>
</p:sld>
</file>

<file path=ppt/theme/theme1.xml><?xml version="1.0" encoding="utf-8"?>
<a:theme xmlns:a="http://schemas.openxmlformats.org/drawingml/2006/main" name="Structure Wide">
  <a:themeElements>
    <a:clrScheme name="Sharp Slide">
      <a:dk1>
        <a:srgbClr val="000000"/>
      </a:dk1>
      <a:lt1>
        <a:srgbClr val="FFFFFF"/>
      </a:lt1>
      <a:dk2>
        <a:srgbClr val="002147"/>
      </a:dk2>
      <a:lt2>
        <a:srgbClr val="D49F0F"/>
      </a:lt2>
      <a:accent1>
        <a:srgbClr val="A69F88"/>
      </a:accent1>
      <a:accent2>
        <a:srgbClr val="768692"/>
      </a:accent2>
      <a:accent3>
        <a:srgbClr val="00A3E0"/>
      </a:accent3>
      <a:accent4>
        <a:srgbClr val="CE0F69"/>
      </a:accent4>
      <a:accent5>
        <a:srgbClr val="EF3340"/>
      </a:accent5>
      <a:accent6>
        <a:srgbClr val="FF6A13"/>
      </a:accent6>
      <a:hlink>
        <a:srgbClr val="A69F88"/>
      </a:hlink>
      <a:folHlink>
        <a:srgbClr val="A69F88"/>
      </a:folHlink>
    </a:clrScheme>
    <a:fontScheme name="Custom 1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tmpF256</Template>
  <TotalTime>56089</TotalTime>
  <Words>718</Words>
  <Application>Microsoft Office PowerPoint</Application>
  <PresentationFormat>On-screen Show (16:9)</PresentationFormat>
  <Paragraphs>96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 Light</vt:lpstr>
      <vt:lpstr>Tahoma</vt:lpstr>
      <vt:lpstr>Arial</vt:lpstr>
      <vt:lpstr>Calibri</vt:lpstr>
      <vt:lpstr>Wingdings</vt:lpstr>
      <vt:lpstr>Webdings</vt:lpstr>
      <vt:lpstr>Century Gothic</vt:lpstr>
      <vt:lpstr>Structure Wide</vt:lpstr>
      <vt:lpstr>מעצבי הלמידה בפקולטות  מודל לקידום מצוינות וחדשנות בהוראה  - תוצרים ומסקנות ביניים - </vt:lpstr>
      <vt:lpstr>PowerPoint Presentation</vt:lpstr>
      <vt:lpstr>שינוי פדגוגי בפקולטה לפיסיקה</vt:lpstr>
      <vt:lpstr>סטודנטים שראו את כל הסרטונים הצליחו במבחן</vt:lpstr>
      <vt:lpstr>ביחס לכיתה רגילה, בשיטת הכיתה ההפוכה המרצה משקיע זמן רב בפעילויות הוראה אקטיביות.</vt:lpstr>
      <vt:lpstr>PowerPoint Presentation</vt:lpstr>
      <vt:lpstr>מודל מעצבי הלמידה</vt:lpstr>
      <vt:lpstr>מודל מעצבי הלמידה בפקולטות – גרסת הטכניון</vt:lpstr>
      <vt:lpstr>מי הם המעצבים?</vt:lpstr>
      <vt:lpstr>ממצאי ביניים </vt:lpstr>
      <vt:lpstr>השפעת המודל לאחר יישום של שנה וחצי </vt:lpstr>
      <vt:lpstr>אילו שינוים התבצעו בפקולטות</vt:lpstr>
      <vt:lpstr>תודה רבה על ההקשבה!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 McCullough</dc:creator>
  <cp:lastModifiedBy>Berger Osnat</cp:lastModifiedBy>
  <cp:revision>447</cp:revision>
  <dcterms:created xsi:type="dcterms:W3CDTF">2015-02-17T21:17:56Z</dcterms:created>
  <dcterms:modified xsi:type="dcterms:W3CDTF">2023-06-27T09:41:47Z</dcterms:modified>
</cp:coreProperties>
</file>