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5" r:id="rId4"/>
  </p:sldMasterIdLst>
  <p:notesMasterIdLst>
    <p:notesMasterId r:id="rId25"/>
  </p:notesMasterIdLst>
  <p:sldIdLst>
    <p:sldId id="256" r:id="rId5"/>
    <p:sldId id="258" r:id="rId6"/>
    <p:sldId id="268" r:id="rId7"/>
    <p:sldId id="281" r:id="rId8"/>
    <p:sldId id="270" r:id="rId9"/>
    <p:sldId id="261" r:id="rId10"/>
    <p:sldId id="272" r:id="rId11"/>
    <p:sldId id="287" r:id="rId12"/>
    <p:sldId id="274" r:id="rId13"/>
    <p:sldId id="273" r:id="rId14"/>
    <p:sldId id="276" r:id="rId15"/>
    <p:sldId id="284" r:id="rId16"/>
    <p:sldId id="286" r:id="rId17"/>
    <p:sldId id="283" r:id="rId18"/>
    <p:sldId id="288" r:id="rId19"/>
    <p:sldId id="265" r:id="rId20"/>
    <p:sldId id="280" r:id="rId21"/>
    <p:sldId id="282" r:id="rId22"/>
    <p:sldId id="278" r:id="rId23"/>
    <p:sldId id="27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2A3"/>
    <a:srgbClr val="F794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0823" autoAdjust="0"/>
  </p:normalViewPr>
  <p:slideViewPr>
    <p:cSldViewPr snapToGrid="0">
      <p:cViewPr varScale="1">
        <p:scale>
          <a:sx n="63" d="100"/>
          <a:sy n="63" d="100"/>
        </p:scale>
        <p:origin x="172" y="6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F2AFA4-5A2D-4343-B9D9-DA072AEE9E0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8BD3E1A-09B4-48B1-B439-D834E365E877}">
      <dgm:prSet custT="1"/>
      <dgm:spPr/>
      <dgm:t>
        <a:bodyPr/>
        <a:lstStyle/>
        <a:p>
          <a:pPr rtl="1"/>
          <a:r>
            <a:rPr lang="he-IL" sz="2800" dirty="0">
              <a:latin typeface="Assistant" pitchFamily="2" charset="-79"/>
              <a:cs typeface="Assistant" pitchFamily="2" charset="-79"/>
            </a:rPr>
            <a:t>מצגת או לוח – השפעה על איכות הלמידה בכיתה</a:t>
          </a:r>
          <a:endParaRPr lang="en-US" sz="2800" dirty="0">
            <a:latin typeface="Assistant" pitchFamily="2" charset="-79"/>
            <a:cs typeface="Assistant" pitchFamily="2" charset="-79"/>
          </a:endParaRPr>
        </a:p>
      </dgm:t>
    </dgm:pt>
    <dgm:pt modelId="{BE317EEF-5B3D-450C-A188-C2E750CF2CBB}" type="parTrans" cxnId="{5957FB93-DBB5-4AA6-A7F7-27780A83ACEF}">
      <dgm:prSet/>
      <dgm:spPr/>
      <dgm:t>
        <a:bodyPr/>
        <a:lstStyle/>
        <a:p>
          <a:endParaRPr lang="en-US" sz="2400">
            <a:latin typeface="Assistant" pitchFamily="2" charset="-79"/>
            <a:cs typeface="Assistant" pitchFamily="2" charset="-79"/>
          </a:endParaRPr>
        </a:p>
      </dgm:t>
    </dgm:pt>
    <dgm:pt modelId="{866A9EBB-59E8-4536-A029-C83CCC3856F2}" type="sibTrans" cxnId="{5957FB93-DBB5-4AA6-A7F7-27780A83ACEF}">
      <dgm:prSet/>
      <dgm:spPr/>
      <dgm:t>
        <a:bodyPr/>
        <a:lstStyle/>
        <a:p>
          <a:endParaRPr lang="en-US" sz="2400">
            <a:latin typeface="Assistant" pitchFamily="2" charset="-79"/>
            <a:cs typeface="Assistant" pitchFamily="2" charset="-79"/>
          </a:endParaRPr>
        </a:p>
      </dgm:t>
    </dgm:pt>
    <dgm:pt modelId="{A06988FA-B96C-4FDD-BA20-8C928935ED22}">
      <dgm:prSet custT="1"/>
      <dgm:spPr/>
      <dgm:t>
        <a:bodyPr/>
        <a:lstStyle/>
        <a:p>
          <a:pPr rtl="1"/>
          <a:r>
            <a:rPr lang="he-IL" sz="2800" dirty="0">
              <a:latin typeface="Assistant" pitchFamily="2" charset="-79"/>
              <a:cs typeface="Assistant" pitchFamily="2" charset="-79"/>
            </a:rPr>
            <a:t>האם להתחיל מהנושא הכללי ולפרט או דווקא מהדוגמא ואז להרחיב?</a:t>
          </a:r>
          <a:endParaRPr lang="en-US" sz="2800" dirty="0">
            <a:latin typeface="Assistant" pitchFamily="2" charset="-79"/>
            <a:cs typeface="Assistant" pitchFamily="2" charset="-79"/>
          </a:endParaRPr>
        </a:p>
      </dgm:t>
    </dgm:pt>
    <dgm:pt modelId="{8D891641-55DA-45EB-A4D9-91B68D1E2645}" type="parTrans" cxnId="{4ED39292-C1F9-4E51-9339-D2106E527F2B}">
      <dgm:prSet/>
      <dgm:spPr/>
      <dgm:t>
        <a:bodyPr/>
        <a:lstStyle/>
        <a:p>
          <a:endParaRPr lang="en-US" sz="2400">
            <a:latin typeface="Assistant" pitchFamily="2" charset="-79"/>
            <a:cs typeface="Assistant" pitchFamily="2" charset="-79"/>
          </a:endParaRPr>
        </a:p>
      </dgm:t>
    </dgm:pt>
    <dgm:pt modelId="{ECCAAD98-50A6-47B9-8B01-017BA242268C}" type="sibTrans" cxnId="{4ED39292-C1F9-4E51-9339-D2106E527F2B}">
      <dgm:prSet/>
      <dgm:spPr/>
      <dgm:t>
        <a:bodyPr/>
        <a:lstStyle/>
        <a:p>
          <a:endParaRPr lang="en-US" sz="2400">
            <a:latin typeface="Assistant" pitchFamily="2" charset="-79"/>
            <a:cs typeface="Assistant" pitchFamily="2" charset="-79"/>
          </a:endParaRPr>
        </a:p>
      </dgm:t>
    </dgm:pt>
    <dgm:pt modelId="{8C20E726-EF5E-4EEB-83F2-FD2439F8FE32}">
      <dgm:prSet custT="1"/>
      <dgm:spPr/>
      <dgm:t>
        <a:bodyPr/>
        <a:lstStyle/>
        <a:p>
          <a:pPr rtl="1"/>
          <a:r>
            <a:rPr lang="he-IL" sz="2800" dirty="0">
              <a:latin typeface="Assistant" pitchFamily="2" charset="-79"/>
              <a:cs typeface="Assistant" pitchFamily="2" charset="-79"/>
            </a:rPr>
            <a:t>תפקיד ההרצאה לעומת תפקיד התרגול</a:t>
          </a:r>
          <a:endParaRPr lang="en-US" sz="2800" dirty="0">
            <a:latin typeface="Assistant" pitchFamily="2" charset="-79"/>
            <a:cs typeface="Assistant" pitchFamily="2" charset="-79"/>
          </a:endParaRPr>
        </a:p>
      </dgm:t>
    </dgm:pt>
    <dgm:pt modelId="{7F839469-99BF-454B-AC25-976800DA66C2}" type="parTrans" cxnId="{CC0E4035-A2F9-42DB-9554-015EA847566C}">
      <dgm:prSet/>
      <dgm:spPr/>
      <dgm:t>
        <a:bodyPr/>
        <a:lstStyle/>
        <a:p>
          <a:endParaRPr lang="en-US" sz="2400">
            <a:latin typeface="Assistant" pitchFamily="2" charset="-79"/>
            <a:cs typeface="Assistant" pitchFamily="2" charset="-79"/>
          </a:endParaRPr>
        </a:p>
      </dgm:t>
    </dgm:pt>
    <dgm:pt modelId="{03BAC80C-4E1F-41B4-991D-EBBCB019565E}" type="sibTrans" cxnId="{CC0E4035-A2F9-42DB-9554-015EA847566C}">
      <dgm:prSet/>
      <dgm:spPr/>
      <dgm:t>
        <a:bodyPr/>
        <a:lstStyle/>
        <a:p>
          <a:endParaRPr lang="en-US" sz="2400">
            <a:latin typeface="Assistant" pitchFamily="2" charset="-79"/>
            <a:cs typeface="Assistant" pitchFamily="2" charset="-79"/>
          </a:endParaRPr>
        </a:p>
      </dgm:t>
    </dgm:pt>
    <dgm:pt modelId="{DE6DD434-045C-4D9C-8A35-AECEEA2CF899}">
      <dgm:prSet custT="1"/>
      <dgm:spPr/>
      <dgm:t>
        <a:bodyPr/>
        <a:lstStyle/>
        <a:p>
          <a:pPr rtl="1"/>
          <a:r>
            <a:rPr lang="he-IL" sz="2800" dirty="0">
              <a:latin typeface="Assistant" pitchFamily="2" charset="-79"/>
              <a:cs typeface="Assistant" pitchFamily="2" charset="-79"/>
            </a:rPr>
            <a:t>איך מגיבים לטעויות ולתשובות נכונות</a:t>
          </a:r>
          <a:endParaRPr lang="en-US" sz="2800" dirty="0">
            <a:latin typeface="Assistant" pitchFamily="2" charset="-79"/>
            <a:cs typeface="Assistant" pitchFamily="2" charset="-79"/>
          </a:endParaRPr>
        </a:p>
      </dgm:t>
    </dgm:pt>
    <dgm:pt modelId="{01609236-8350-4C89-A95F-1DE1C6B40C02}" type="parTrans" cxnId="{FC78A739-02A4-427E-A576-FDF4506CABCC}">
      <dgm:prSet/>
      <dgm:spPr/>
      <dgm:t>
        <a:bodyPr/>
        <a:lstStyle/>
        <a:p>
          <a:endParaRPr lang="en-US" sz="2400">
            <a:latin typeface="Assistant" pitchFamily="2" charset="-79"/>
            <a:cs typeface="Assistant" pitchFamily="2" charset="-79"/>
          </a:endParaRPr>
        </a:p>
      </dgm:t>
    </dgm:pt>
    <dgm:pt modelId="{7F3492DF-B307-4DF4-BCD0-18AB4440A7BD}" type="sibTrans" cxnId="{FC78A739-02A4-427E-A576-FDF4506CABCC}">
      <dgm:prSet/>
      <dgm:spPr/>
      <dgm:t>
        <a:bodyPr/>
        <a:lstStyle/>
        <a:p>
          <a:endParaRPr lang="en-US" sz="2400">
            <a:latin typeface="Assistant" pitchFamily="2" charset="-79"/>
            <a:cs typeface="Assistant" pitchFamily="2" charset="-79"/>
          </a:endParaRPr>
        </a:p>
      </dgm:t>
    </dgm:pt>
    <dgm:pt modelId="{23E6D8D9-692B-4AB9-BB2E-6856DFCF795F}">
      <dgm:prSet custT="1"/>
      <dgm:spPr/>
      <dgm:t>
        <a:bodyPr/>
        <a:lstStyle/>
        <a:p>
          <a:pPr rtl="1"/>
          <a:r>
            <a:rPr lang="he-IL" sz="2800" dirty="0">
              <a:latin typeface="Assistant" pitchFamily="2" charset="-79"/>
              <a:cs typeface="Assistant" pitchFamily="2" charset="-79"/>
            </a:rPr>
            <a:t>התמודדות עם ידע נוסף שמחוץ ל</a:t>
          </a:r>
          <a:r>
            <a:rPr lang="en-US" sz="2800" dirty="0">
              <a:latin typeface="Assistant" pitchFamily="2" charset="-79"/>
              <a:cs typeface="Assistant" pitchFamily="2" charset="-79"/>
            </a:rPr>
            <a:t>scope</a:t>
          </a:r>
          <a:r>
            <a:rPr lang="he-IL" sz="2800" dirty="0">
              <a:latin typeface="Assistant" pitchFamily="2" charset="-79"/>
              <a:cs typeface="Assistant" pitchFamily="2" charset="-79"/>
            </a:rPr>
            <a:t> - מתי להעמיק? מתי לדלג? </a:t>
          </a:r>
          <a:endParaRPr lang="en-US" sz="2800" dirty="0">
            <a:latin typeface="Assistant" pitchFamily="2" charset="-79"/>
            <a:cs typeface="Assistant" pitchFamily="2" charset="-79"/>
          </a:endParaRPr>
        </a:p>
      </dgm:t>
    </dgm:pt>
    <dgm:pt modelId="{09DFBC7B-6A83-4307-840D-C45100DB00E2}" type="parTrans" cxnId="{EBEB7646-D793-4E87-B3CC-B1946FB37AA9}">
      <dgm:prSet/>
      <dgm:spPr/>
      <dgm:t>
        <a:bodyPr/>
        <a:lstStyle/>
        <a:p>
          <a:endParaRPr lang="en-US" sz="2400">
            <a:latin typeface="Assistant" pitchFamily="2" charset="-79"/>
            <a:cs typeface="Assistant" pitchFamily="2" charset="-79"/>
          </a:endParaRPr>
        </a:p>
      </dgm:t>
    </dgm:pt>
    <dgm:pt modelId="{66F20BD5-77A2-472A-8692-E989457C2DEA}" type="sibTrans" cxnId="{EBEB7646-D793-4E87-B3CC-B1946FB37AA9}">
      <dgm:prSet/>
      <dgm:spPr/>
      <dgm:t>
        <a:bodyPr/>
        <a:lstStyle/>
        <a:p>
          <a:endParaRPr lang="en-US" sz="2400">
            <a:latin typeface="Assistant" pitchFamily="2" charset="-79"/>
            <a:cs typeface="Assistant" pitchFamily="2" charset="-79"/>
          </a:endParaRPr>
        </a:p>
      </dgm:t>
    </dgm:pt>
    <dgm:pt modelId="{830C44EB-DCAF-4C1C-A1F5-56DFB7263C86}">
      <dgm:prSet custT="1"/>
      <dgm:spPr/>
      <dgm:t>
        <a:bodyPr/>
        <a:lstStyle/>
        <a:p>
          <a:pPr rtl="1"/>
          <a:r>
            <a:rPr lang="he-IL" sz="2800" dirty="0">
              <a:latin typeface="Assistant" pitchFamily="2" charset="-79"/>
              <a:cs typeface="Assistant" pitchFamily="2" charset="-79"/>
            </a:rPr>
            <a:t>תחילת התרגול – חיבור בדקות הראשונות. </a:t>
          </a:r>
          <a:endParaRPr lang="en-US" sz="2800" dirty="0">
            <a:latin typeface="Assistant" pitchFamily="2" charset="-79"/>
            <a:cs typeface="Assistant" pitchFamily="2" charset="-79"/>
          </a:endParaRPr>
        </a:p>
      </dgm:t>
    </dgm:pt>
    <dgm:pt modelId="{79464823-38C8-4116-8491-3D50B42F116C}" type="parTrans" cxnId="{813196AD-B841-47D8-8FBB-EF6C39726D79}">
      <dgm:prSet/>
      <dgm:spPr/>
      <dgm:t>
        <a:bodyPr/>
        <a:lstStyle/>
        <a:p>
          <a:endParaRPr lang="en-US" sz="2400">
            <a:latin typeface="Assistant" pitchFamily="2" charset="-79"/>
            <a:cs typeface="Assistant" pitchFamily="2" charset="-79"/>
          </a:endParaRPr>
        </a:p>
      </dgm:t>
    </dgm:pt>
    <dgm:pt modelId="{1A48703F-5A2B-4D42-8323-09050FCB380B}" type="sibTrans" cxnId="{813196AD-B841-47D8-8FBB-EF6C39726D79}">
      <dgm:prSet/>
      <dgm:spPr/>
      <dgm:t>
        <a:bodyPr/>
        <a:lstStyle/>
        <a:p>
          <a:endParaRPr lang="en-US" sz="2400">
            <a:latin typeface="Assistant" pitchFamily="2" charset="-79"/>
            <a:cs typeface="Assistant" pitchFamily="2" charset="-79"/>
          </a:endParaRPr>
        </a:p>
      </dgm:t>
    </dgm:pt>
    <dgm:pt modelId="{FD37F2F3-0AFE-405B-81E8-B129174F06E9}" type="pres">
      <dgm:prSet presAssocID="{63F2AFA4-5A2D-4343-B9D9-DA072AEE9E07}" presName="Name0" presStyleCnt="0">
        <dgm:presLayoutVars>
          <dgm:chMax val="7"/>
          <dgm:chPref val="7"/>
          <dgm:dir val="rev"/>
        </dgm:presLayoutVars>
      </dgm:prSet>
      <dgm:spPr/>
    </dgm:pt>
    <dgm:pt modelId="{089631E6-81BD-44A4-9754-970C26BA1EF1}" type="pres">
      <dgm:prSet presAssocID="{63F2AFA4-5A2D-4343-B9D9-DA072AEE9E07}" presName="Name1" presStyleCnt="0"/>
      <dgm:spPr/>
    </dgm:pt>
    <dgm:pt modelId="{6102B05A-F404-41E2-A36E-1B063E506AE0}" type="pres">
      <dgm:prSet presAssocID="{63F2AFA4-5A2D-4343-B9D9-DA072AEE9E07}" presName="cycle" presStyleCnt="0"/>
      <dgm:spPr/>
    </dgm:pt>
    <dgm:pt modelId="{21771CBC-C2DB-4FB5-AE29-E8C711B8522B}" type="pres">
      <dgm:prSet presAssocID="{63F2AFA4-5A2D-4343-B9D9-DA072AEE9E07}" presName="srcNode" presStyleLbl="node1" presStyleIdx="0" presStyleCnt="6"/>
      <dgm:spPr/>
    </dgm:pt>
    <dgm:pt modelId="{FF0C830C-FC2D-46A2-8B4E-40C475BE0F1E}" type="pres">
      <dgm:prSet presAssocID="{63F2AFA4-5A2D-4343-B9D9-DA072AEE9E07}" presName="conn" presStyleLbl="parChTrans1D2" presStyleIdx="0" presStyleCnt="1"/>
      <dgm:spPr/>
    </dgm:pt>
    <dgm:pt modelId="{C2A24DB7-1389-40A7-A39F-C273ACF761EC}" type="pres">
      <dgm:prSet presAssocID="{63F2AFA4-5A2D-4343-B9D9-DA072AEE9E07}" presName="extraNode" presStyleLbl="node1" presStyleIdx="0" presStyleCnt="6"/>
      <dgm:spPr/>
    </dgm:pt>
    <dgm:pt modelId="{4BB60B11-EF76-4010-B420-434CF66690FA}" type="pres">
      <dgm:prSet presAssocID="{63F2AFA4-5A2D-4343-B9D9-DA072AEE9E07}" presName="dstNode" presStyleLbl="node1" presStyleIdx="0" presStyleCnt="6"/>
      <dgm:spPr/>
    </dgm:pt>
    <dgm:pt modelId="{DBD3D3BA-9F36-48F5-9D15-5FDF80364A18}" type="pres">
      <dgm:prSet presAssocID="{38BD3E1A-09B4-48B1-B439-D834E365E877}" presName="text_1" presStyleLbl="node1" presStyleIdx="0" presStyleCnt="6">
        <dgm:presLayoutVars>
          <dgm:bulletEnabled val="1"/>
        </dgm:presLayoutVars>
      </dgm:prSet>
      <dgm:spPr/>
    </dgm:pt>
    <dgm:pt modelId="{174CB95C-6772-41A6-ABF7-0F1B48094476}" type="pres">
      <dgm:prSet presAssocID="{38BD3E1A-09B4-48B1-B439-D834E365E877}" presName="accent_1" presStyleCnt="0"/>
      <dgm:spPr/>
    </dgm:pt>
    <dgm:pt modelId="{90534BB7-432B-4ED2-BD24-3E647D77FE3D}" type="pres">
      <dgm:prSet presAssocID="{38BD3E1A-09B4-48B1-B439-D834E365E877}" presName="accentRepeatNode" presStyleLbl="solidFgAcc1" presStyleIdx="0" presStyleCnt="6"/>
      <dgm:spPr/>
    </dgm:pt>
    <dgm:pt modelId="{A613A795-13CE-4E48-8D44-D0CD7C84B126}" type="pres">
      <dgm:prSet presAssocID="{A06988FA-B96C-4FDD-BA20-8C928935ED22}" presName="text_2" presStyleLbl="node1" presStyleIdx="1" presStyleCnt="6">
        <dgm:presLayoutVars>
          <dgm:bulletEnabled val="1"/>
        </dgm:presLayoutVars>
      </dgm:prSet>
      <dgm:spPr/>
    </dgm:pt>
    <dgm:pt modelId="{831FB7A1-5EC9-4262-960D-2727DB84DE20}" type="pres">
      <dgm:prSet presAssocID="{A06988FA-B96C-4FDD-BA20-8C928935ED22}" presName="accent_2" presStyleCnt="0"/>
      <dgm:spPr/>
    </dgm:pt>
    <dgm:pt modelId="{49DAFC43-4883-4EBA-8117-A8C547E4412F}" type="pres">
      <dgm:prSet presAssocID="{A06988FA-B96C-4FDD-BA20-8C928935ED22}" presName="accentRepeatNode" presStyleLbl="solidFgAcc1" presStyleIdx="1" presStyleCnt="6"/>
      <dgm:spPr/>
    </dgm:pt>
    <dgm:pt modelId="{601903BB-0936-4311-81C0-B8DE1AFF1BBA}" type="pres">
      <dgm:prSet presAssocID="{8C20E726-EF5E-4EEB-83F2-FD2439F8FE32}" presName="text_3" presStyleLbl="node1" presStyleIdx="2" presStyleCnt="6">
        <dgm:presLayoutVars>
          <dgm:bulletEnabled val="1"/>
        </dgm:presLayoutVars>
      </dgm:prSet>
      <dgm:spPr/>
    </dgm:pt>
    <dgm:pt modelId="{154CD2C5-8D68-41B6-A68C-1EA23FBD3865}" type="pres">
      <dgm:prSet presAssocID="{8C20E726-EF5E-4EEB-83F2-FD2439F8FE32}" presName="accent_3" presStyleCnt="0"/>
      <dgm:spPr/>
    </dgm:pt>
    <dgm:pt modelId="{B8238B7E-8754-4D43-AA44-4EAC08DF1BA6}" type="pres">
      <dgm:prSet presAssocID="{8C20E726-EF5E-4EEB-83F2-FD2439F8FE32}" presName="accentRepeatNode" presStyleLbl="solidFgAcc1" presStyleIdx="2" presStyleCnt="6"/>
      <dgm:spPr/>
    </dgm:pt>
    <dgm:pt modelId="{2CDCC360-81A0-4CFF-B50B-2B0AB3F6D712}" type="pres">
      <dgm:prSet presAssocID="{DE6DD434-045C-4D9C-8A35-AECEEA2CF899}" presName="text_4" presStyleLbl="node1" presStyleIdx="3" presStyleCnt="6">
        <dgm:presLayoutVars>
          <dgm:bulletEnabled val="1"/>
        </dgm:presLayoutVars>
      </dgm:prSet>
      <dgm:spPr/>
    </dgm:pt>
    <dgm:pt modelId="{F95A1FCC-0EF5-4208-B541-CBB46488C6B0}" type="pres">
      <dgm:prSet presAssocID="{DE6DD434-045C-4D9C-8A35-AECEEA2CF899}" presName="accent_4" presStyleCnt="0"/>
      <dgm:spPr/>
    </dgm:pt>
    <dgm:pt modelId="{2EFE3675-7605-4FD8-B72A-B8188314ECE5}" type="pres">
      <dgm:prSet presAssocID="{DE6DD434-045C-4D9C-8A35-AECEEA2CF899}" presName="accentRepeatNode" presStyleLbl="solidFgAcc1" presStyleIdx="3" presStyleCnt="6"/>
      <dgm:spPr/>
    </dgm:pt>
    <dgm:pt modelId="{FF10C8C4-46E8-4255-8464-33D4E5A22609}" type="pres">
      <dgm:prSet presAssocID="{23E6D8D9-692B-4AB9-BB2E-6856DFCF795F}" presName="text_5" presStyleLbl="node1" presStyleIdx="4" presStyleCnt="6">
        <dgm:presLayoutVars>
          <dgm:bulletEnabled val="1"/>
        </dgm:presLayoutVars>
      </dgm:prSet>
      <dgm:spPr/>
    </dgm:pt>
    <dgm:pt modelId="{50ECE4EE-C596-4A4B-9277-6C61D5F45C45}" type="pres">
      <dgm:prSet presAssocID="{23E6D8D9-692B-4AB9-BB2E-6856DFCF795F}" presName="accent_5" presStyleCnt="0"/>
      <dgm:spPr/>
    </dgm:pt>
    <dgm:pt modelId="{1617E62D-DF7E-4EE9-9EFE-62A4FB492E33}" type="pres">
      <dgm:prSet presAssocID="{23E6D8D9-692B-4AB9-BB2E-6856DFCF795F}" presName="accentRepeatNode" presStyleLbl="solidFgAcc1" presStyleIdx="4" presStyleCnt="6"/>
      <dgm:spPr/>
    </dgm:pt>
    <dgm:pt modelId="{E7739312-09C6-416D-B0AF-ECFBDF82C86E}" type="pres">
      <dgm:prSet presAssocID="{830C44EB-DCAF-4C1C-A1F5-56DFB7263C86}" presName="text_6" presStyleLbl="node1" presStyleIdx="5" presStyleCnt="6">
        <dgm:presLayoutVars>
          <dgm:bulletEnabled val="1"/>
        </dgm:presLayoutVars>
      </dgm:prSet>
      <dgm:spPr/>
    </dgm:pt>
    <dgm:pt modelId="{85C461B8-5E01-4CFA-91D7-903CD4CAD53C}" type="pres">
      <dgm:prSet presAssocID="{830C44EB-DCAF-4C1C-A1F5-56DFB7263C86}" presName="accent_6" presStyleCnt="0"/>
      <dgm:spPr/>
    </dgm:pt>
    <dgm:pt modelId="{1B5E292D-E9D7-4853-A668-4408A0366C5D}" type="pres">
      <dgm:prSet presAssocID="{830C44EB-DCAF-4C1C-A1F5-56DFB7263C86}" presName="accentRepeatNode" presStyleLbl="solidFgAcc1" presStyleIdx="5" presStyleCnt="6"/>
      <dgm:spPr/>
    </dgm:pt>
  </dgm:ptLst>
  <dgm:cxnLst>
    <dgm:cxn modelId="{2A3E4712-9E3B-4F2B-AF4B-BAECA4B524A3}" type="presOf" srcId="{DE6DD434-045C-4D9C-8A35-AECEEA2CF899}" destId="{2CDCC360-81A0-4CFF-B50B-2B0AB3F6D712}" srcOrd="0" destOrd="0" presId="urn:microsoft.com/office/officeart/2008/layout/VerticalCurvedList"/>
    <dgm:cxn modelId="{87AAFC33-9492-4BD9-A714-6FC612E11E61}" type="presOf" srcId="{38BD3E1A-09B4-48B1-B439-D834E365E877}" destId="{DBD3D3BA-9F36-48F5-9D15-5FDF80364A18}" srcOrd="0" destOrd="0" presId="urn:microsoft.com/office/officeart/2008/layout/VerticalCurvedList"/>
    <dgm:cxn modelId="{CC0E4035-A2F9-42DB-9554-015EA847566C}" srcId="{63F2AFA4-5A2D-4343-B9D9-DA072AEE9E07}" destId="{8C20E726-EF5E-4EEB-83F2-FD2439F8FE32}" srcOrd="2" destOrd="0" parTransId="{7F839469-99BF-454B-AC25-976800DA66C2}" sibTransId="{03BAC80C-4E1F-41B4-991D-EBBCB019565E}"/>
    <dgm:cxn modelId="{FC78A739-02A4-427E-A576-FDF4506CABCC}" srcId="{63F2AFA4-5A2D-4343-B9D9-DA072AEE9E07}" destId="{DE6DD434-045C-4D9C-8A35-AECEEA2CF899}" srcOrd="3" destOrd="0" parTransId="{01609236-8350-4C89-A95F-1DE1C6B40C02}" sibTransId="{7F3492DF-B307-4DF4-BCD0-18AB4440A7BD}"/>
    <dgm:cxn modelId="{EBEB7646-D793-4E87-B3CC-B1946FB37AA9}" srcId="{63F2AFA4-5A2D-4343-B9D9-DA072AEE9E07}" destId="{23E6D8D9-692B-4AB9-BB2E-6856DFCF795F}" srcOrd="4" destOrd="0" parTransId="{09DFBC7B-6A83-4307-840D-C45100DB00E2}" sibTransId="{66F20BD5-77A2-472A-8692-E989457C2DEA}"/>
    <dgm:cxn modelId="{2F55C86A-0636-4387-ADC9-070374BAB488}" type="presOf" srcId="{A06988FA-B96C-4FDD-BA20-8C928935ED22}" destId="{A613A795-13CE-4E48-8D44-D0CD7C84B126}" srcOrd="0" destOrd="0" presId="urn:microsoft.com/office/officeart/2008/layout/VerticalCurvedList"/>
    <dgm:cxn modelId="{87F8696F-C820-4428-A4D4-DF16AB90D764}" type="presOf" srcId="{63F2AFA4-5A2D-4343-B9D9-DA072AEE9E07}" destId="{FD37F2F3-0AFE-405B-81E8-B129174F06E9}" srcOrd="0" destOrd="0" presId="urn:microsoft.com/office/officeart/2008/layout/VerticalCurvedList"/>
    <dgm:cxn modelId="{A16BDF8F-C0D5-4FA9-BEA4-9459919E8FE7}" type="presOf" srcId="{8C20E726-EF5E-4EEB-83F2-FD2439F8FE32}" destId="{601903BB-0936-4311-81C0-B8DE1AFF1BBA}" srcOrd="0" destOrd="0" presId="urn:microsoft.com/office/officeart/2008/layout/VerticalCurvedList"/>
    <dgm:cxn modelId="{4ED39292-C1F9-4E51-9339-D2106E527F2B}" srcId="{63F2AFA4-5A2D-4343-B9D9-DA072AEE9E07}" destId="{A06988FA-B96C-4FDD-BA20-8C928935ED22}" srcOrd="1" destOrd="0" parTransId="{8D891641-55DA-45EB-A4D9-91B68D1E2645}" sibTransId="{ECCAAD98-50A6-47B9-8B01-017BA242268C}"/>
    <dgm:cxn modelId="{5957FB93-DBB5-4AA6-A7F7-27780A83ACEF}" srcId="{63F2AFA4-5A2D-4343-B9D9-DA072AEE9E07}" destId="{38BD3E1A-09B4-48B1-B439-D834E365E877}" srcOrd="0" destOrd="0" parTransId="{BE317EEF-5B3D-450C-A188-C2E750CF2CBB}" sibTransId="{866A9EBB-59E8-4536-A029-C83CCC3856F2}"/>
    <dgm:cxn modelId="{813196AD-B841-47D8-8FBB-EF6C39726D79}" srcId="{63F2AFA4-5A2D-4343-B9D9-DA072AEE9E07}" destId="{830C44EB-DCAF-4C1C-A1F5-56DFB7263C86}" srcOrd="5" destOrd="0" parTransId="{79464823-38C8-4116-8491-3D50B42F116C}" sibTransId="{1A48703F-5A2B-4D42-8323-09050FCB380B}"/>
    <dgm:cxn modelId="{75C64EC6-5E8D-47CA-9F8E-004D546A20ED}" type="presOf" srcId="{830C44EB-DCAF-4C1C-A1F5-56DFB7263C86}" destId="{E7739312-09C6-416D-B0AF-ECFBDF82C86E}" srcOrd="0" destOrd="0" presId="urn:microsoft.com/office/officeart/2008/layout/VerticalCurvedList"/>
    <dgm:cxn modelId="{BE2043E6-57A0-4190-AB9E-BD1CE10CBEC9}" type="presOf" srcId="{23E6D8D9-692B-4AB9-BB2E-6856DFCF795F}" destId="{FF10C8C4-46E8-4255-8464-33D4E5A22609}" srcOrd="0" destOrd="0" presId="urn:microsoft.com/office/officeart/2008/layout/VerticalCurvedList"/>
    <dgm:cxn modelId="{91EFD4F7-0DF4-402A-B2B9-1C458F4370F1}" type="presOf" srcId="{866A9EBB-59E8-4536-A029-C83CCC3856F2}" destId="{FF0C830C-FC2D-46A2-8B4E-40C475BE0F1E}" srcOrd="0" destOrd="0" presId="urn:microsoft.com/office/officeart/2008/layout/VerticalCurvedList"/>
    <dgm:cxn modelId="{6DB1D0C7-B996-421A-9E81-9E5097B0AFD0}" type="presParOf" srcId="{FD37F2F3-0AFE-405B-81E8-B129174F06E9}" destId="{089631E6-81BD-44A4-9754-970C26BA1EF1}" srcOrd="0" destOrd="0" presId="urn:microsoft.com/office/officeart/2008/layout/VerticalCurvedList"/>
    <dgm:cxn modelId="{CFD23D02-9CBD-4E94-80C0-8719853D4147}" type="presParOf" srcId="{089631E6-81BD-44A4-9754-970C26BA1EF1}" destId="{6102B05A-F404-41E2-A36E-1B063E506AE0}" srcOrd="0" destOrd="0" presId="urn:microsoft.com/office/officeart/2008/layout/VerticalCurvedList"/>
    <dgm:cxn modelId="{583A42E6-D7B3-41BD-BA24-36B6806C2B1B}" type="presParOf" srcId="{6102B05A-F404-41E2-A36E-1B063E506AE0}" destId="{21771CBC-C2DB-4FB5-AE29-E8C711B8522B}" srcOrd="0" destOrd="0" presId="urn:microsoft.com/office/officeart/2008/layout/VerticalCurvedList"/>
    <dgm:cxn modelId="{9F685F8A-7ACD-45A5-BBBF-EA6C294B146A}" type="presParOf" srcId="{6102B05A-F404-41E2-A36E-1B063E506AE0}" destId="{FF0C830C-FC2D-46A2-8B4E-40C475BE0F1E}" srcOrd="1" destOrd="0" presId="urn:microsoft.com/office/officeart/2008/layout/VerticalCurvedList"/>
    <dgm:cxn modelId="{9FE53932-BF5B-4AA4-B191-D40FBE804488}" type="presParOf" srcId="{6102B05A-F404-41E2-A36E-1B063E506AE0}" destId="{C2A24DB7-1389-40A7-A39F-C273ACF761EC}" srcOrd="2" destOrd="0" presId="urn:microsoft.com/office/officeart/2008/layout/VerticalCurvedList"/>
    <dgm:cxn modelId="{AC1F711C-401C-465C-85F3-CAFEF7D1C0BD}" type="presParOf" srcId="{6102B05A-F404-41E2-A36E-1B063E506AE0}" destId="{4BB60B11-EF76-4010-B420-434CF66690FA}" srcOrd="3" destOrd="0" presId="urn:microsoft.com/office/officeart/2008/layout/VerticalCurvedList"/>
    <dgm:cxn modelId="{67CEE005-2951-44D9-8F4C-F2D64B455ED7}" type="presParOf" srcId="{089631E6-81BD-44A4-9754-970C26BA1EF1}" destId="{DBD3D3BA-9F36-48F5-9D15-5FDF80364A18}" srcOrd="1" destOrd="0" presId="urn:microsoft.com/office/officeart/2008/layout/VerticalCurvedList"/>
    <dgm:cxn modelId="{C6E4EA07-C47E-4121-A3CF-23E4423D1CFB}" type="presParOf" srcId="{089631E6-81BD-44A4-9754-970C26BA1EF1}" destId="{174CB95C-6772-41A6-ABF7-0F1B48094476}" srcOrd="2" destOrd="0" presId="urn:microsoft.com/office/officeart/2008/layout/VerticalCurvedList"/>
    <dgm:cxn modelId="{2EC66D50-C2FB-4807-934F-56C041747076}" type="presParOf" srcId="{174CB95C-6772-41A6-ABF7-0F1B48094476}" destId="{90534BB7-432B-4ED2-BD24-3E647D77FE3D}" srcOrd="0" destOrd="0" presId="urn:microsoft.com/office/officeart/2008/layout/VerticalCurvedList"/>
    <dgm:cxn modelId="{3A4A1C1E-42BB-467C-82D2-8A870ED2C642}" type="presParOf" srcId="{089631E6-81BD-44A4-9754-970C26BA1EF1}" destId="{A613A795-13CE-4E48-8D44-D0CD7C84B126}" srcOrd="3" destOrd="0" presId="urn:microsoft.com/office/officeart/2008/layout/VerticalCurvedList"/>
    <dgm:cxn modelId="{C66A02CB-12C5-4B9E-B48C-ED5338CFB162}" type="presParOf" srcId="{089631E6-81BD-44A4-9754-970C26BA1EF1}" destId="{831FB7A1-5EC9-4262-960D-2727DB84DE20}" srcOrd="4" destOrd="0" presId="urn:microsoft.com/office/officeart/2008/layout/VerticalCurvedList"/>
    <dgm:cxn modelId="{A4C9B4AF-8159-4C89-97BD-569E681BD0E1}" type="presParOf" srcId="{831FB7A1-5EC9-4262-960D-2727DB84DE20}" destId="{49DAFC43-4883-4EBA-8117-A8C547E4412F}" srcOrd="0" destOrd="0" presId="urn:microsoft.com/office/officeart/2008/layout/VerticalCurvedList"/>
    <dgm:cxn modelId="{4AB868DB-523E-4DF2-95DC-607A31A51E26}" type="presParOf" srcId="{089631E6-81BD-44A4-9754-970C26BA1EF1}" destId="{601903BB-0936-4311-81C0-B8DE1AFF1BBA}" srcOrd="5" destOrd="0" presId="urn:microsoft.com/office/officeart/2008/layout/VerticalCurvedList"/>
    <dgm:cxn modelId="{64E4F92A-111D-4A39-8744-F05BDCB78AD3}" type="presParOf" srcId="{089631E6-81BD-44A4-9754-970C26BA1EF1}" destId="{154CD2C5-8D68-41B6-A68C-1EA23FBD3865}" srcOrd="6" destOrd="0" presId="urn:microsoft.com/office/officeart/2008/layout/VerticalCurvedList"/>
    <dgm:cxn modelId="{14A63E04-75B0-4042-A20C-39A36926C24D}" type="presParOf" srcId="{154CD2C5-8D68-41B6-A68C-1EA23FBD3865}" destId="{B8238B7E-8754-4D43-AA44-4EAC08DF1BA6}" srcOrd="0" destOrd="0" presId="urn:microsoft.com/office/officeart/2008/layout/VerticalCurvedList"/>
    <dgm:cxn modelId="{3499A4FE-52A5-43A2-A1D7-E9313A7B1197}" type="presParOf" srcId="{089631E6-81BD-44A4-9754-970C26BA1EF1}" destId="{2CDCC360-81A0-4CFF-B50B-2B0AB3F6D712}" srcOrd="7" destOrd="0" presId="urn:microsoft.com/office/officeart/2008/layout/VerticalCurvedList"/>
    <dgm:cxn modelId="{8F8482FB-064B-448C-9383-82B0F97184BB}" type="presParOf" srcId="{089631E6-81BD-44A4-9754-970C26BA1EF1}" destId="{F95A1FCC-0EF5-4208-B541-CBB46488C6B0}" srcOrd="8" destOrd="0" presId="urn:microsoft.com/office/officeart/2008/layout/VerticalCurvedList"/>
    <dgm:cxn modelId="{D8720AA6-830A-4231-991E-4C3C1A1E5958}" type="presParOf" srcId="{F95A1FCC-0EF5-4208-B541-CBB46488C6B0}" destId="{2EFE3675-7605-4FD8-B72A-B8188314ECE5}" srcOrd="0" destOrd="0" presId="urn:microsoft.com/office/officeart/2008/layout/VerticalCurvedList"/>
    <dgm:cxn modelId="{E62A5367-9CDE-449D-91FA-F5BACE8B1004}" type="presParOf" srcId="{089631E6-81BD-44A4-9754-970C26BA1EF1}" destId="{FF10C8C4-46E8-4255-8464-33D4E5A22609}" srcOrd="9" destOrd="0" presId="urn:microsoft.com/office/officeart/2008/layout/VerticalCurvedList"/>
    <dgm:cxn modelId="{3310D556-D9E7-4742-9D56-536CB1E7B344}" type="presParOf" srcId="{089631E6-81BD-44A4-9754-970C26BA1EF1}" destId="{50ECE4EE-C596-4A4B-9277-6C61D5F45C45}" srcOrd="10" destOrd="0" presId="urn:microsoft.com/office/officeart/2008/layout/VerticalCurvedList"/>
    <dgm:cxn modelId="{D2B831D4-5F46-4230-A13D-47068BBFC89A}" type="presParOf" srcId="{50ECE4EE-C596-4A4B-9277-6C61D5F45C45}" destId="{1617E62D-DF7E-4EE9-9EFE-62A4FB492E33}" srcOrd="0" destOrd="0" presId="urn:microsoft.com/office/officeart/2008/layout/VerticalCurvedList"/>
    <dgm:cxn modelId="{0000B761-DE9E-41FE-A363-AAAC8AB25F92}" type="presParOf" srcId="{089631E6-81BD-44A4-9754-970C26BA1EF1}" destId="{E7739312-09C6-416D-B0AF-ECFBDF82C86E}" srcOrd="11" destOrd="0" presId="urn:microsoft.com/office/officeart/2008/layout/VerticalCurvedList"/>
    <dgm:cxn modelId="{3DF9C038-6BDA-4ECD-BF03-2BBCA5800AD8}" type="presParOf" srcId="{089631E6-81BD-44A4-9754-970C26BA1EF1}" destId="{85C461B8-5E01-4CFA-91D7-903CD4CAD53C}" srcOrd="12" destOrd="0" presId="urn:microsoft.com/office/officeart/2008/layout/VerticalCurvedList"/>
    <dgm:cxn modelId="{8D082F52-D1B5-499D-9424-E7F3F572BFDE}" type="presParOf" srcId="{85C461B8-5E01-4CFA-91D7-903CD4CAD53C}" destId="{1B5E292D-E9D7-4853-A668-4408A0366C5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41475C-5833-40D7-AFA4-78FBBA6A894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D0DA41BF-EC96-4168-A1F2-E6060A99D3C3}">
      <dgm:prSet custT="1"/>
      <dgm:spPr/>
      <dgm:t>
        <a:bodyPr/>
        <a:lstStyle/>
        <a:p>
          <a:pPr algn="ctr" rtl="1"/>
          <a:r>
            <a:rPr lang="he-IL" sz="2800" dirty="0">
              <a:latin typeface="Assistant" pitchFamily="2" charset="-79"/>
              <a:cs typeface="Assistant" pitchFamily="2" charset="-79"/>
            </a:rPr>
            <a:t>קרדיט אקדמי </a:t>
          </a:r>
          <a:br>
            <a:rPr lang="en-US" sz="2800" dirty="0">
              <a:latin typeface="Assistant" pitchFamily="2" charset="-79"/>
              <a:cs typeface="Assistant" pitchFamily="2" charset="-79"/>
            </a:rPr>
          </a:br>
          <a:r>
            <a:rPr lang="he-IL" sz="2800" dirty="0">
              <a:latin typeface="Assistant" pitchFamily="2" charset="-79"/>
              <a:cs typeface="Assistant" pitchFamily="2" charset="-79"/>
            </a:rPr>
            <a:t>- קריטי!</a:t>
          </a:r>
          <a:endParaRPr lang="en-US" sz="2800" dirty="0">
            <a:latin typeface="Assistant" pitchFamily="2" charset="-79"/>
            <a:cs typeface="Assistant" pitchFamily="2" charset="-79"/>
          </a:endParaRPr>
        </a:p>
      </dgm:t>
    </dgm:pt>
    <dgm:pt modelId="{AA81D0F2-9FE8-4111-860A-9F6A4A1F1F93}" type="parTrans" cxnId="{47518E9F-AF7C-498D-AAA4-110BAC14F9BD}">
      <dgm:prSet/>
      <dgm:spPr/>
      <dgm:t>
        <a:bodyPr/>
        <a:lstStyle/>
        <a:p>
          <a:pPr algn="ctr" rtl="1"/>
          <a:endParaRPr lang="en-US" sz="1600">
            <a:latin typeface="Assistant" pitchFamily="2" charset="-79"/>
            <a:cs typeface="Assistant" pitchFamily="2" charset="-79"/>
          </a:endParaRPr>
        </a:p>
      </dgm:t>
    </dgm:pt>
    <dgm:pt modelId="{8A4FF057-8248-4918-A764-2C2B18B55019}" type="sibTrans" cxnId="{47518E9F-AF7C-498D-AAA4-110BAC14F9BD}">
      <dgm:prSet/>
      <dgm:spPr/>
      <dgm:t>
        <a:bodyPr/>
        <a:lstStyle/>
        <a:p>
          <a:pPr algn="ctr" rtl="1"/>
          <a:endParaRPr lang="en-US" sz="1600">
            <a:latin typeface="Assistant" pitchFamily="2" charset="-79"/>
            <a:cs typeface="Assistant" pitchFamily="2" charset="-79"/>
          </a:endParaRPr>
        </a:p>
      </dgm:t>
    </dgm:pt>
    <dgm:pt modelId="{BED7B3D7-5A4F-4389-B467-BBFBAC0532A0}">
      <dgm:prSet custT="1"/>
      <dgm:spPr/>
      <dgm:t>
        <a:bodyPr/>
        <a:lstStyle/>
        <a:p>
          <a:pPr algn="ctr" rtl="1"/>
          <a:r>
            <a:rPr lang="he-IL" sz="2400">
              <a:latin typeface="Assistant" pitchFamily="2" charset="-79"/>
              <a:cs typeface="Assistant" pitchFamily="2" charset="-79"/>
            </a:rPr>
            <a:t>מוטיבציה</a:t>
          </a:r>
          <a:endParaRPr lang="en-US" sz="2400">
            <a:latin typeface="Assistant" pitchFamily="2" charset="-79"/>
            <a:cs typeface="Assistant" pitchFamily="2" charset="-79"/>
          </a:endParaRPr>
        </a:p>
      </dgm:t>
    </dgm:pt>
    <dgm:pt modelId="{A2A4FB7C-196F-4584-99F4-67186B71CCAA}" type="parTrans" cxnId="{A9786476-FAE0-48D6-A35B-421F5DDF5A52}">
      <dgm:prSet/>
      <dgm:spPr/>
      <dgm:t>
        <a:bodyPr/>
        <a:lstStyle/>
        <a:p>
          <a:pPr algn="ctr" rtl="1"/>
          <a:endParaRPr lang="en-US" sz="1600">
            <a:latin typeface="Assistant" pitchFamily="2" charset="-79"/>
            <a:cs typeface="Assistant" pitchFamily="2" charset="-79"/>
          </a:endParaRPr>
        </a:p>
      </dgm:t>
    </dgm:pt>
    <dgm:pt modelId="{32DB5688-569E-410A-8D41-C0BCB6A883C2}" type="sibTrans" cxnId="{A9786476-FAE0-48D6-A35B-421F5DDF5A52}">
      <dgm:prSet/>
      <dgm:spPr/>
      <dgm:t>
        <a:bodyPr/>
        <a:lstStyle/>
        <a:p>
          <a:pPr algn="ctr" rtl="1"/>
          <a:endParaRPr lang="en-US" sz="1600">
            <a:latin typeface="Assistant" pitchFamily="2" charset="-79"/>
            <a:cs typeface="Assistant" pitchFamily="2" charset="-79"/>
          </a:endParaRPr>
        </a:p>
      </dgm:t>
    </dgm:pt>
    <dgm:pt modelId="{DB988AD7-6A52-4501-8F51-A41AFDF5625F}">
      <dgm:prSet custT="1"/>
      <dgm:spPr/>
      <dgm:t>
        <a:bodyPr/>
        <a:lstStyle/>
        <a:p>
          <a:pPr algn="ctr" rtl="1"/>
          <a:r>
            <a:rPr lang="he-IL" sz="2400">
              <a:latin typeface="Assistant" pitchFamily="2" charset="-79"/>
              <a:cs typeface="Assistant" pitchFamily="2" charset="-79"/>
            </a:rPr>
            <a:t>זמן</a:t>
          </a:r>
          <a:endParaRPr lang="en-US" sz="2400">
            <a:latin typeface="Assistant" pitchFamily="2" charset="-79"/>
            <a:cs typeface="Assistant" pitchFamily="2" charset="-79"/>
          </a:endParaRPr>
        </a:p>
      </dgm:t>
    </dgm:pt>
    <dgm:pt modelId="{5E69DF02-341B-4E32-8490-FA44574F6B77}" type="parTrans" cxnId="{910F6CE8-56FC-4037-9700-5D6417745D08}">
      <dgm:prSet/>
      <dgm:spPr/>
      <dgm:t>
        <a:bodyPr/>
        <a:lstStyle/>
        <a:p>
          <a:pPr algn="ctr" rtl="1"/>
          <a:endParaRPr lang="en-US" sz="1600">
            <a:latin typeface="Assistant" pitchFamily="2" charset="-79"/>
            <a:cs typeface="Assistant" pitchFamily="2" charset="-79"/>
          </a:endParaRPr>
        </a:p>
      </dgm:t>
    </dgm:pt>
    <dgm:pt modelId="{7437D9E1-D804-4F72-9366-CD145A6A6BF8}" type="sibTrans" cxnId="{910F6CE8-56FC-4037-9700-5D6417745D08}">
      <dgm:prSet/>
      <dgm:spPr/>
      <dgm:t>
        <a:bodyPr/>
        <a:lstStyle/>
        <a:p>
          <a:pPr algn="ctr" rtl="1"/>
          <a:endParaRPr lang="en-US" sz="1600">
            <a:latin typeface="Assistant" pitchFamily="2" charset="-79"/>
            <a:cs typeface="Assistant" pitchFamily="2" charset="-79"/>
          </a:endParaRPr>
        </a:p>
      </dgm:t>
    </dgm:pt>
    <dgm:pt modelId="{926D4CB6-E7F4-4F5C-91FC-9807A2B8A683}">
      <dgm:prSet custT="1"/>
      <dgm:spPr/>
      <dgm:t>
        <a:bodyPr/>
        <a:lstStyle/>
        <a:p>
          <a:pPr algn="ctr" rtl="1"/>
          <a:r>
            <a:rPr lang="he-IL" sz="2800" dirty="0">
              <a:latin typeface="Assistant" pitchFamily="2" charset="-79"/>
              <a:cs typeface="Assistant" pitchFamily="2" charset="-79"/>
            </a:rPr>
            <a:t>הטרוגניות </a:t>
          </a:r>
          <a:endParaRPr lang="en-US" sz="2800" dirty="0">
            <a:latin typeface="Assistant" pitchFamily="2" charset="-79"/>
            <a:cs typeface="Assistant" pitchFamily="2" charset="-79"/>
          </a:endParaRPr>
        </a:p>
      </dgm:t>
    </dgm:pt>
    <dgm:pt modelId="{FCD05528-E9FD-4E53-BBFA-AD71570A2ADD}" type="parTrans" cxnId="{462043AD-2CD0-497F-9653-3D22E424F457}">
      <dgm:prSet/>
      <dgm:spPr/>
      <dgm:t>
        <a:bodyPr/>
        <a:lstStyle/>
        <a:p>
          <a:pPr algn="ctr" rtl="1"/>
          <a:endParaRPr lang="en-US" sz="1600">
            <a:latin typeface="Assistant" pitchFamily="2" charset="-79"/>
            <a:cs typeface="Assistant" pitchFamily="2" charset="-79"/>
          </a:endParaRPr>
        </a:p>
      </dgm:t>
    </dgm:pt>
    <dgm:pt modelId="{14478CE8-01FB-40FC-ACB7-64770F57A671}" type="sibTrans" cxnId="{462043AD-2CD0-497F-9653-3D22E424F457}">
      <dgm:prSet/>
      <dgm:spPr/>
      <dgm:t>
        <a:bodyPr/>
        <a:lstStyle/>
        <a:p>
          <a:pPr algn="ctr" rtl="1"/>
          <a:endParaRPr lang="en-US" sz="1600">
            <a:latin typeface="Assistant" pitchFamily="2" charset="-79"/>
            <a:cs typeface="Assistant" pitchFamily="2" charset="-79"/>
          </a:endParaRPr>
        </a:p>
      </dgm:t>
    </dgm:pt>
    <dgm:pt modelId="{A77F4772-5F66-4F7D-BBAD-0BC3FEC04C0E}">
      <dgm:prSet custT="1"/>
      <dgm:spPr/>
      <dgm:t>
        <a:bodyPr/>
        <a:lstStyle/>
        <a:p>
          <a:pPr algn="ctr" rtl="1"/>
          <a:r>
            <a:rPr lang="he-IL" sz="2400">
              <a:latin typeface="Assistant" pitchFamily="2" charset="-79"/>
              <a:cs typeface="Assistant" pitchFamily="2" charset="-79"/>
            </a:rPr>
            <a:t>בין מחלקות שונות</a:t>
          </a:r>
          <a:endParaRPr lang="en-US" sz="2400">
            <a:latin typeface="Assistant" pitchFamily="2" charset="-79"/>
            <a:cs typeface="Assistant" pitchFamily="2" charset="-79"/>
          </a:endParaRPr>
        </a:p>
      </dgm:t>
    </dgm:pt>
    <dgm:pt modelId="{13A81C71-3072-4666-95A9-AE859BAF343C}" type="parTrans" cxnId="{3DF9BBD0-2072-4A8A-8519-FC695DF5D2AD}">
      <dgm:prSet/>
      <dgm:spPr/>
      <dgm:t>
        <a:bodyPr/>
        <a:lstStyle/>
        <a:p>
          <a:pPr algn="ctr" rtl="1"/>
          <a:endParaRPr lang="en-US" sz="1600">
            <a:latin typeface="Assistant" pitchFamily="2" charset="-79"/>
            <a:cs typeface="Assistant" pitchFamily="2" charset="-79"/>
          </a:endParaRPr>
        </a:p>
      </dgm:t>
    </dgm:pt>
    <dgm:pt modelId="{F046EBCF-6A98-4470-964A-3C07DDA8CACC}" type="sibTrans" cxnId="{3DF9BBD0-2072-4A8A-8519-FC695DF5D2AD}">
      <dgm:prSet/>
      <dgm:spPr/>
      <dgm:t>
        <a:bodyPr/>
        <a:lstStyle/>
        <a:p>
          <a:pPr algn="ctr" rtl="1"/>
          <a:endParaRPr lang="en-US" sz="1600">
            <a:latin typeface="Assistant" pitchFamily="2" charset="-79"/>
            <a:cs typeface="Assistant" pitchFamily="2" charset="-79"/>
          </a:endParaRPr>
        </a:p>
      </dgm:t>
    </dgm:pt>
    <dgm:pt modelId="{2A39C1F6-4186-4E50-A881-FED7FD0EE9EA}">
      <dgm:prSet custT="1"/>
      <dgm:spPr/>
      <dgm:t>
        <a:bodyPr/>
        <a:lstStyle/>
        <a:p>
          <a:pPr algn="ctr" rtl="1"/>
          <a:r>
            <a:rPr lang="he-IL" sz="2400">
              <a:latin typeface="Assistant" pitchFamily="2" charset="-79"/>
              <a:cs typeface="Assistant" pitchFamily="2" charset="-79"/>
            </a:rPr>
            <a:t>מתרגל.ת מול סטודנט.ית</a:t>
          </a:r>
          <a:endParaRPr lang="en-US" sz="2400">
            <a:latin typeface="Assistant" pitchFamily="2" charset="-79"/>
            <a:cs typeface="Assistant" pitchFamily="2" charset="-79"/>
          </a:endParaRPr>
        </a:p>
      </dgm:t>
    </dgm:pt>
    <dgm:pt modelId="{89C1AB49-32A5-4277-9FB2-706F0B55CAB9}" type="parTrans" cxnId="{7DA30869-828E-40C9-A14D-7DA1772BA3CF}">
      <dgm:prSet/>
      <dgm:spPr/>
      <dgm:t>
        <a:bodyPr/>
        <a:lstStyle/>
        <a:p>
          <a:pPr algn="ctr" rtl="1"/>
          <a:endParaRPr lang="en-US" sz="1600">
            <a:latin typeface="Assistant" pitchFamily="2" charset="-79"/>
            <a:cs typeface="Assistant" pitchFamily="2" charset="-79"/>
          </a:endParaRPr>
        </a:p>
      </dgm:t>
    </dgm:pt>
    <dgm:pt modelId="{B4F0F95F-5444-4FEF-B0E6-E70DD32DC03C}" type="sibTrans" cxnId="{7DA30869-828E-40C9-A14D-7DA1772BA3CF}">
      <dgm:prSet/>
      <dgm:spPr/>
      <dgm:t>
        <a:bodyPr/>
        <a:lstStyle/>
        <a:p>
          <a:pPr algn="ctr" rtl="1"/>
          <a:endParaRPr lang="en-US" sz="1600">
            <a:latin typeface="Assistant" pitchFamily="2" charset="-79"/>
            <a:cs typeface="Assistant" pitchFamily="2" charset="-79"/>
          </a:endParaRPr>
        </a:p>
      </dgm:t>
    </dgm:pt>
    <dgm:pt modelId="{5B708DFF-CE5C-432D-BE37-342B1C48F09F}">
      <dgm:prSet custT="1"/>
      <dgm:spPr/>
      <dgm:t>
        <a:bodyPr/>
        <a:lstStyle/>
        <a:p>
          <a:pPr algn="ctr" rtl="1"/>
          <a:r>
            <a:rPr lang="he-IL" sz="2800">
              <a:latin typeface="Assistant" pitchFamily="2" charset="-79"/>
              <a:cs typeface="Assistant" pitchFamily="2" charset="-79"/>
            </a:rPr>
            <a:t>התנסות אישית</a:t>
          </a:r>
          <a:endParaRPr lang="en-US" sz="2800">
            <a:latin typeface="Assistant" pitchFamily="2" charset="-79"/>
            <a:cs typeface="Assistant" pitchFamily="2" charset="-79"/>
          </a:endParaRPr>
        </a:p>
      </dgm:t>
    </dgm:pt>
    <dgm:pt modelId="{B646E550-85CC-4953-881B-5F0AE381FB74}" type="parTrans" cxnId="{52B86C88-2AF8-40D3-8109-1FE8F79B83F8}">
      <dgm:prSet/>
      <dgm:spPr/>
      <dgm:t>
        <a:bodyPr/>
        <a:lstStyle/>
        <a:p>
          <a:pPr algn="ctr" rtl="1"/>
          <a:endParaRPr lang="en-US" sz="1600">
            <a:latin typeface="Assistant" pitchFamily="2" charset="-79"/>
            <a:cs typeface="Assistant" pitchFamily="2" charset="-79"/>
          </a:endParaRPr>
        </a:p>
      </dgm:t>
    </dgm:pt>
    <dgm:pt modelId="{D1653316-29AF-4213-B5B9-4970C6FB09AA}" type="sibTrans" cxnId="{52B86C88-2AF8-40D3-8109-1FE8F79B83F8}">
      <dgm:prSet/>
      <dgm:spPr/>
      <dgm:t>
        <a:bodyPr/>
        <a:lstStyle/>
        <a:p>
          <a:pPr algn="ctr" rtl="1"/>
          <a:endParaRPr lang="en-US" sz="1600">
            <a:latin typeface="Assistant" pitchFamily="2" charset="-79"/>
            <a:cs typeface="Assistant" pitchFamily="2" charset="-79"/>
          </a:endParaRPr>
        </a:p>
      </dgm:t>
    </dgm:pt>
    <dgm:pt modelId="{70F1DB05-4A19-4C5C-B8A9-6EE6498814CF}">
      <dgm:prSet custT="1"/>
      <dgm:spPr/>
      <dgm:t>
        <a:bodyPr/>
        <a:lstStyle/>
        <a:p>
          <a:pPr algn="ctr" rtl="1"/>
          <a:r>
            <a:rPr lang="he-IL" sz="2400" dirty="0">
              <a:latin typeface="Assistant" pitchFamily="2" charset="-79"/>
              <a:cs typeface="Assistant" pitchFamily="2" charset="-79"/>
            </a:rPr>
            <a:t>האם ואיך </a:t>
          </a:r>
          <a:br>
            <a:rPr lang="en-US" sz="2400" dirty="0">
              <a:latin typeface="Assistant" pitchFamily="2" charset="-79"/>
              <a:cs typeface="Assistant" pitchFamily="2" charset="-79"/>
            </a:rPr>
          </a:br>
          <a:r>
            <a:rPr lang="he-IL" sz="2400" dirty="0">
              <a:latin typeface="Assistant" pitchFamily="2" charset="-79"/>
              <a:cs typeface="Assistant" pitchFamily="2" charset="-79"/>
            </a:rPr>
            <a:t>ניתן להרחיב?</a:t>
          </a:r>
          <a:endParaRPr lang="en-US" sz="2400" dirty="0">
            <a:latin typeface="Assistant" pitchFamily="2" charset="-79"/>
            <a:cs typeface="Assistant" pitchFamily="2" charset="-79"/>
          </a:endParaRPr>
        </a:p>
      </dgm:t>
    </dgm:pt>
    <dgm:pt modelId="{20B829AC-EB55-4AB2-8CF0-AE2ABBA3CDF0}" type="parTrans" cxnId="{CC971ACA-F4E4-436B-9006-BAAB891BF91A}">
      <dgm:prSet/>
      <dgm:spPr/>
      <dgm:t>
        <a:bodyPr/>
        <a:lstStyle/>
        <a:p>
          <a:pPr algn="ctr" rtl="1"/>
          <a:endParaRPr lang="en-US" sz="1600">
            <a:latin typeface="Assistant" pitchFamily="2" charset="-79"/>
            <a:cs typeface="Assistant" pitchFamily="2" charset="-79"/>
          </a:endParaRPr>
        </a:p>
      </dgm:t>
    </dgm:pt>
    <dgm:pt modelId="{5B797AFC-4448-4E1E-A82E-57637A29B4DF}" type="sibTrans" cxnId="{CC971ACA-F4E4-436B-9006-BAAB891BF91A}">
      <dgm:prSet/>
      <dgm:spPr/>
      <dgm:t>
        <a:bodyPr/>
        <a:lstStyle/>
        <a:p>
          <a:pPr algn="ctr" rtl="1"/>
          <a:endParaRPr lang="en-US" sz="1600">
            <a:latin typeface="Assistant" pitchFamily="2" charset="-79"/>
            <a:cs typeface="Assistant" pitchFamily="2" charset="-79"/>
          </a:endParaRPr>
        </a:p>
      </dgm:t>
    </dgm:pt>
    <dgm:pt modelId="{75FD8B31-0538-421F-A8C8-F66568A13527}">
      <dgm:prSet custT="1"/>
      <dgm:spPr/>
      <dgm:t>
        <a:bodyPr/>
        <a:lstStyle/>
        <a:p>
          <a:pPr algn="ctr" rtl="1"/>
          <a:r>
            <a:rPr lang="he-IL" sz="2400" dirty="0">
              <a:latin typeface="Assistant" pitchFamily="2" charset="-79"/>
              <a:cs typeface="Assistant" pitchFamily="2" charset="-79"/>
            </a:rPr>
            <a:t>חשיפה למודלים של הוראה</a:t>
          </a:r>
          <a:endParaRPr lang="en-US" sz="2400" dirty="0">
            <a:latin typeface="Assistant" pitchFamily="2" charset="-79"/>
            <a:cs typeface="Assistant" pitchFamily="2" charset="-79"/>
          </a:endParaRPr>
        </a:p>
      </dgm:t>
    </dgm:pt>
    <dgm:pt modelId="{1EA5E772-AEB0-4288-A88A-3C5F151654F8}" type="parTrans" cxnId="{EAEA0043-37BD-4374-9F74-B0DF878A373A}">
      <dgm:prSet/>
      <dgm:spPr/>
      <dgm:t>
        <a:bodyPr/>
        <a:lstStyle/>
        <a:p>
          <a:endParaRPr lang="en-US" sz="1600"/>
        </a:p>
      </dgm:t>
    </dgm:pt>
    <dgm:pt modelId="{22ABA4C1-005C-45C1-B453-3653E828E2BB}" type="sibTrans" cxnId="{EAEA0043-37BD-4374-9F74-B0DF878A373A}">
      <dgm:prSet/>
      <dgm:spPr/>
      <dgm:t>
        <a:bodyPr/>
        <a:lstStyle/>
        <a:p>
          <a:endParaRPr lang="en-US" sz="1600"/>
        </a:p>
      </dgm:t>
    </dgm:pt>
    <dgm:pt modelId="{6A6CDA11-375E-43A1-8E50-EA0B512CF492}">
      <dgm:prSet custT="1"/>
      <dgm:spPr/>
      <dgm:t>
        <a:bodyPr/>
        <a:lstStyle/>
        <a:p>
          <a:pPr algn="ctr" rtl="1"/>
          <a:r>
            <a:rPr lang="he-IL" sz="2400" dirty="0">
              <a:latin typeface="Assistant" pitchFamily="2" charset="-79"/>
              <a:cs typeface="Assistant" pitchFamily="2" charset="-79"/>
            </a:rPr>
            <a:t>העברת </a:t>
          </a:r>
          <a:r>
            <a:rPr lang="he-IL" sz="2400" dirty="0" err="1">
              <a:latin typeface="Assistant" pitchFamily="2" charset="-79"/>
              <a:cs typeface="Assistant" pitchFamily="2" charset="-79"/>
            </a:rPr>
            <a:t>הפרוייקטים</a:t>
          </a:r>
          <a:r>
            <a:rPr lang="he-IL" sz="2400" dirty="0">
              <a:latin typeface="Assistant" pitchFamily="2" charset="-79"/>
              <a:cs typeface="Assistant" pitchFamily="2" charset="-79"/>
            </a:rPr>
            <a:t> לשימוש בקורסים</a:t>
          </a:r>
          <a:endParaRPr lang="en-US" sz="2400" dirty="0">
            <a:latin typeface="Assistant" pitchFamily="2" charset="-79"/>
            <a:cs typeface="Assistant" pitchFamily="2" charset="-79"/>
          </a:endParaRPr>
        </a:p>
      </dgm:t>
    </dgm:pt>
    <dgm:pt modelId="{879BB450-DCAD-423B-B060-B44083B2291B}" type="parTrans" cxnId="{2415D5FA-5886-4275-8B94-71A48D0A03CE}">
      <dgm:prSet/>
      <dgm:spPr/>
      <dgm:t>
        <a:bodyPr/>
        <a:lstStyle/>
        <a:p>
          <a:endParaRPr lang="en-US" sz="1600"/>
        </a:p>
      </dgm:t>
    </dgm:pt>
    <dgm:pt modelId="{885EA9B4-8B54-4F09-8FF5-E7A53A56611A}" type="sibTrans" cxnId="{2415D5FA-5886-4275-8B94-71A48D0A03CE}">
      <dgm:prSet/>
      <dgm:spPr/>
      <dgm:t>
        <a:bodyPr/>
        <a:lstStyle/>
        <a:p>
          <a:endParaRPr lang="en-US" sz="1600"/>
        </a:p>
      </dgm:t>
    </dgm:pt>
    <dgm:pt modelId="{AFB7ED6D-FC99-4ACE-B3E7-0B3C3F2572EA}" type="pres">
      <dgm:prSet presAssocID="{F441475C-5833-40D7-AFA4-78FBBA6A8940}" presName="diagram" presStyleCnt="0">
        <dgm:presLayoutVars>
          <dgm:chPref val="1"/>
          <dgm:dir val="rev"/>
          <dgm:animOne val="branch"/>
          <dgm:animLvl val="lvl"/>
          <dgm:resizeHandles/>
        </dgm:presLayoutVars>
      </dgm:prSet>
      <dgm:spPr/>
    </dgm:pt>
    <dgm:pt modelId="{3DB9C486-072B-4D14-A4F2-7A7B600B519B}" type="pres">
      <dgm:prSet presAssocID="{D0DA41BF-EC96-4168-A1F2-E6060A99D3C3}" presName="root" presStyleCnt="0"/>
      <dgm:spPr/>
    </dgm:pt>
    <dgm:pt modelId="{4132CAAE-2D58-4CEA-8B49-67E65DB6AE8B}" type="pres">
      <dgm:prSet presAssocID="{D0DA41BF-EC96-4168-A1F2-E6060A99D3C3}" presName="rootComposite" presStyleCnt="0"/>
      <dgm:spPr/>
    </dgm:pt>
    <dgm:pt modelId="{8CFC0C78-C3AA-4B21-8BB3-8AEEF369B78C}" type="pres">
      <dgm:prSet presAssocID="{D0DA41BF-EC96-4168-A1F2-E6060A99D3C3}" presName="rootText" presStyleLbl="node1" presStyleIdx="0" presStyleCnt="4"/>
      <dgm:spPr/>
    </dgm:pt>
    <dgm:pt modelId="{CEF279CB-5859-45CC-AE04-12BDDE8FF43D}" type="pres">
      <dgm:prSet presAssocID="{D0DA41BF-EC96-4168-A1F2-E6060A99D3C3}" presName="rootConnector" presStyleLbl="node1" presStyleIdx="0" presStyleCnt="4"/>
      <dgm:spPr/>
    </dgm:pt>
    <dgm:pt modelId="{F1A5FBCD-715E-491E-B442-2AAAB9410203}" type="pres">
      <dgm:prSet presAssocID="{D0DA41BF-EC96-4168-A1F2-E6060A99D3C3}" presName="childShape" presStyleCnt="0"/>
      <dgm:spPr/>
    </dgm:pt>
    <dgm:pt modelId="{FD5C51C7-D53A-4170-923B-A84C2A8F4467}" type="pres">
      <dgm:prSet presAssocID="{A2A4FB7C-196F-4584-99F4-67186B71CCAA}" presName="Name13" presStyleLbl="parChTrans1D2" presStyleIdx="0" presStyleCnt="6"/>
      <dgm:spPr/>
    </dgm:pt>
    <dgm:pt modelId="{7CA32CA2-9323-4933-A664-8BC42F80B148}" type="pres">
      <dgm:prSet presAssocID="{BED7B3D7-5A4F-4389-B467-BBFBAC0532A0}" presName="childText" presStyleLbl="bgAcc1" presStyleIdx="0" presStyleCnt="6">
        <dgm:presLayoutVars>
          <dgm:bulletEnabled val="1"/>
        </dgm:presLayoutVars>
      </dgm:prSet>
      <dgm:spPr/>
    </dgm:pt>
    <dgm:pt modelId="{185956E9-DD3C-43CE-BEF3-707F592FE8C6}" type="pres">
      <dgm:prSet presAssocID="{5E69DF02-341B-4E32-8490-FA44574F6B77}" presName="Name13" presStyleLbl="parChTrans1D2" presStyleIdx="1" presStyleCnt="6"/>
      <dgm:spPr/>
    </dgm:pt>
    <dgm:pt modelId="{625BE054-B54E-4061-A17A-D3130738535A}" type="pres">
      <dgm:prSet presAssocID="{DB988AD7-6A52-4501-8F51-A41AFDF5625F}" presName="childText" presStyleLbl="bgAcc1" presStyleIdx="1" presStyleCnt="6">
        <dgm:presLayoutVars>
          <dgm:bulletEnabled val="1"/>
        </dgm:presLayoutVars>
      </dgm:prSet>
      <dgm:spPr/>
    </dgm:pt>
    <dgm:pt modelId="{C80F6587-B166-47A2-A3B8-C8921651D959}" type="pres">
      <dgm:prSet presAssocID="{926D4CB6-E7F4-4F5C-91FC-9807A2B8A683}" presName="root" presStyleCnt="0"/>
      <dgm:spPr/>
    </dgm:pt>
    <dgm:pt modelId="{79516D07-B35F-49A0-83F3-1481D3F87642}" type="pres">
      <dgm:prSet presAssocID="{926D4CB6-E7F4-4F5C-91FC-9807A2B8A683}" presName="rootComposite" presStyleCnt="0"/>
      <dgm:spPr/>
    </dgm:pt>
    <dgm:pt modelId="{249CFA9C-DD5A-4F9E-AB52-2E2CFAC6982D}" type="pres">
      <dgm:prSet presAssocID="{926D4CB6-E7F4-4F5C-91FC-9807A2B8A683}" presName="rootText" presStyleLbl="node1" presStyleIdx="1" presStyleCnt="4"/>
      <dgm:spPr/>
    </dgm:pt>
    <dgm:pt modelId="{C448C7B6-0DA9-4A8B-9637-5FACEBD4AFF7}" type="pres">
      <dgm:prSet presAssocID="{926D4CB6-E7F4-4F5C-91FC-9807A2B8A683}" presName="rootConnector" presStyleLbl="node1" presStyleIdx="1" presStyleCnt="4"/>
      <dgm:spPr/>
    </dgm:pt>
    <dgm:pt modelId="{6F952F1B-3841-4D54-828A-D5670F1020F5}" type="pres">
      <dgm:prSet presAssocID="{926D4CB6-E7F4-4F5C-91FC-9807A2B8A683}" presName="childShape" presStyleCnt="0"/>
      <dgm:spPr/>
    </dgm:pt>
    <dgm:pt modelId="{F1C7B736-9691-4975-A9F3-F173871F15DC}" type="pres">
      <dgm:prSet presAssocID="{13A81C71-3072-4666-95A9-AE859BAF343C}" presName="Name13" presStyleLbl="parChTrans1D2" presStyleIdx="2" presStyleCnt="6"/>
      <dgm:spPr/>
    </dgm:pt>
    <dgm:pt modelId="{E17C1827-F983-470C-AFFA-3F1992D8B4EF}" type="pres">
      <dgm:prSet presAssocID="{A77F4772-5F66-4F7D-BBAD-0BC3FEC04C0E}" presName="childText" presStyleLbl="bgAcc1" presStyleIdx="2" presStyleCnt="6">
        <dgm:presLayoutVars>
          <dgm:bulletEnabled val="1"/>
        </dgm:presLayoutVars>
      </dgm:prSet>
      <dgm:spPr/>
    </dgm:pt>
    <dgm:pt modelId="{83F27FC4-4EB8-4B0F-AFE1-10BBE0E238B4}" type="pres">
      <dgm:prSet presAssocID="{89C1AB49-32A5-4277-9FB2-706F0B55CAB9}" presName="Name13" presStyleLbl="parChTrans1D2" presStyleIdx="3" presStyleCnt="6"/>
      <dgm:spPr/>
    </dgm:pt>
    <dgm:pt modelId="{CE898E6D-A68D-4D06-B5A8-B87E2C70B829}" type="pres">
      <dgm:prSet presAssocID="{2A39C1F6-4186-4E50-A881-FED7FD0EE9EA}" presName="childText" presStyleLbl="bgAcc1" presStyleIdx="3" presStyleCnt="6">
        <dgm:presLayoutVars>
          <dgm:bulletEnabled val="1"/>
        </dgm:presLayoutVars>
      </dgm:prSet>
      <dgm:spPr/>
    </dgm:pt>
    <dgm:pt modelId="{E52D0975-12C7-4ABC-9796-658E29296ECB}" type="pres">
      <dgm:prSet presAssocID="{5B708DFF-CE5C-432D-BE37-342B1C48F09F}" presName="root" presStyleCnt="0"/>
      <dgm:spPr/>
    </dgm:pt>
    <dgm:pt modelId="{9F4E5357-3F2D-4C2A-A4A5-085576EDAF63}" type="pres">
      <dgm:prSet presAssocID="{5B708DFF-CE5C-432D-BE37-342B1C48F09F}" presName="rootComposite" presStyleCnt="0"/>
      <dgm:spPr/>
    </dgm:pt>
    <dgm:pt modelId="{9C36F889-47AF-4667-9E15-4DA92684A5A1}" type="pres">
      <dgm:prSet presAssocID="{5B708DFF-CE5C-432D-BE37-342B1C48F09F}" presName="rootText" presStyleLbl="node1" presStyleIdx="2" presStyleCnt="4"/>
      <dgm:spPr/>
    </dgm:pt>
    <dgm:pt modelId="{2840BB6F-F0FC-430F-AE44-5A6C932F2C74}" type="pres">
      <dgm:prSet presAssocID="{5B708DFF-CE5C-432D-BE37-342B1C48F09F}" presName="rootConnector" presStyleLbl="node1" presStyleIdx="2" presStyleCnt="4"/>
      <dgm:spPr/>
    </dgm:pt>
    <dgm:pt modelId="{09AD64F0-C983-4C9C-ABB3-E3DA4876625B}" type="pres">
      <dgm:prSet presAssocID="{5B708DFF-CE5C-432D-BE37-342B1C48F09F}" presName="childShape" presStyleCnt="0"/>
      <dgm:spPr/>
    </dgm:pt>
    <dgm:pt modelId="{9C7598BD-4FE9-4002-9521-A63D00E0C277}" type="pres">
      <dgm:prSet presAssocID="{20B829AC-EB55-4AB2-8CF0-AE2ABBA3CDF0}" presName="Name13" presStyleLbl="parChTrans1D2" presStyleIdx="4" presStyleCnt="6"/>
      <dgm:spPr/>
    </dgm:pt>
    <dgm:pt modelId="{B7E07169-0E5A-4AB5-8297-FCD262D347AA}" type="pres">
      <dgm:prSet presAssocID="{70F1DB05-4A19-4C5C-B8A9-6EE6498814CF}" presName="childText" presStyleLbl="bgAcc1" presStyleIdx="4" presStyleCnt="6">
        <dgm:presLayoutVars>
          <dgm:bulletEnabled val="1"/>
        </dgm:presLayoutVars>
      </dgm:prSet>
      <dgm:spPr/>
    </dgm:pt>
    <dgm:pt modelId="{0DD4F851-6B44-4C06-9FF9-380020E493AE}" type="pres">
      <dgm:prSet presAssocID="{75FD8B31-0538-421F-A8C8-F66568A13527}" presName="root" presStyleCnt="0"/>
      <dgm:spPr/>
    </dgm:pt>
    <dgm:pt modelId="{FE89CE5D-C912-4370-866C-30C40B215112}" type="pres">
      <dgm:prSet presAssocID="{75FD8B31-0538-421F-A8C8-F66568A13527}" presName="rootComposite" presStyleCnt="0"/>
      <dgm:spPr/>
    </dgm:pt>
    <dgm:pt modelId="{5035C755-FC0E-4F44-80D9-4FB11654FBA9}" type="pres">
      <dgm:prSet presAssocID="{75FD8B31-0538-421F-A8C8-F66568A13527}" presName="rootText" presStyleLbl="node1" presStyleIdx="3" presStyleCnt="4"/>
      <dgm:spPr/>
    </dgm:pt>
    <dgm:pt modelId="{8327AE3A-8D10-48C7-8AC9-7D7DA2B9118F}" type="pres">
      <dgm:prSet presAssocID="{75FD8B31-0538-421F-A8C8-F66568A13527}" presName="rootConnector" presStyleLbl="node1" presStyleIdx="3" presStyleCnt="4"/>
      <dgm:spPr/>
    </dgm:pt>
    <dgm:pt modelId="{815FE6D8-379C-42CB-907A-80AABC8837D2}" type="pres">
      <dgm:prSet presAssocID="{75FD8B31-0538-421F-A8C8-F66568A13527}" presName="childShape" presStyleCnt="0"/>
      <dgm:spPr/>
    </dgm:pt>
    <dgm:pt modelId="{F40111C3-006B-4AF0-8743-22F6C23A7DED}" type="pres">
      <dgm:prSet presAssocID="{879BB450-DCAD-423B-B060-B44083B2291B}" presName="Name13" presStyleLbl="parChTrans1D2" presStyleIdx="5" presStyleCnt="6"/>
      <dgm:spPr/>
    </dgm:pt>
    <dgm:pt modelId="{D956550D-45BE-4A8C-8968-ECB163B6370C}" type="pres">
      <dgm:prSet presAssocID="{6A6CDA11-375E-43A1-8E50-EA0B512CF492}" presName="childText" presStyleLbl="bgAcc1" presStyleIdx="5" presStyleCnt="6" custScaleY="134454">
        <dgm:presLayoutVars>
          <dgm:bulletEnabled val="1"/>
        </dgm:presLayoutVars>
      </dgm:prSet>
      <dgm:spPr/>
    </dgm:pt>
  </dgm:ptLst>
  <dgm:cxnLst>
    <dgm:cxn modelId="{3FAEFF01-FA3B-4BA8-A7F1-139E58E32726}" type="presOf" srcId="{89C1AB49-32A5-4277-9FB2-706F0B55CAB9}" destId="{83F27FC4-4EB8-4B0F-AFE1-10BBE0E238B4}" srcOrd="0" destOrd="0" presId="urn:microsoft.com/office/officeart/2005/8/layout/hierarchy3"/>
    <dgm:cxn modelId="{CA66AD14-00F5-495E-8A31-B1804CC7A53E}" type="presOf" srcId="{75FD8B31-0538-421F-A8C8-F66568A13527}" destId="{5035C755-FC0E-4F44-80D9-4FB11654FBA9}" srcOrd="0" destOrd="0" presId="urn:microsoft.com/office/officeart/2005/8/layout/hierarchy3"/>
    <dgm:cxn modelId="{5431E123-320C-4385-A98C-546F54F8D487}" type="presOf" srcId="{879BB450-DCAD-423B-B060-B44083B2291B}" destId="{F40111C3-006B-4AF0-8743-22F6C23A7DED}" srcOrd="0" destOrd="0" presId="urn:microsoft.com/office/officeart/2005/8/layout/hierarchy3"/>
    <dgm:cxn modelId="{696C0827-810A-4D73-8D4A-25A2469C618E}" type="presOf" srcId="{13A81C71-3072-4666-95A9-AE859BAF343C}" destId="{F1C7B736-9691-4975-A9F3-F173871F15DC}" srcOrd="0" destOrd="0" presId="urn:microsoft.com/office/officeart/2005/8/layout/hierarchy3"/>
    <dgm:cxn modelId="{539D0A33-D9E8-4702-ADAE-FDBD548D10E3}" type="presOf" srcId="{5B708DFF-CE5C-432D-BE37-342B1C48F09F}" destId="{2840BB6F-F0FC-430F-AE44-5A6C932F2C74}" srcOrd="1" destOrd="0" presId="urn:microsoft.com/office/officeart/2005/8/layout/hierarchy3"/>
    <dgm:cxn modelId="{7244613C-FFAB-46EB-A2E2-F272CAFBE391}" type="presOf" srcId="{75FD8B31-0538-421F-A8C8-F66568A13527}" destId="{8327AE3A-8D10-48C7-8AC9-7D7DA2B9118F}" srcOrd="1" destOrd="0" presId="urn:microsoft.com/office/officeart/2005/8/layout/hierarchy3"/>
    <dgm:cxn modelId="{4A32EB5E-2FA1-4C87-84E0-C49D43B24088}" type="presOf" srcId="{5E69DF02-341B-4E32-8490-FA44574F6B77}" destId="{185956E9-DD3C-43CE-BEF3-707F592FE8C6}" srcOrd="0" destOrd="0" presId="urn:microsoft.com/office/officeart/2005/8/layout/hierarchy3"/>
    <dgm:cxn modelId="{EAEA0043-37BD-4374-9F74-B0DF878A373A}" srcId="{F441475C-5833-40D7-AFA4-78FBBA6A8940}" destId="{75FD8B31-0538-421F-A8C8-F66568A13527}" srcOrd="3" destOrd="0" parTransId="{1EA5E772-AEB0-4288-A88A-3C5F151654F8}" sibTransId="{22ABA4C1-005C-45C1-B453-3653E828E2BB}"/>
    <dgm:cxn modelId="{7DA30869-828E-40C9-A14D-7DA1772BA3CF}" srcId="{926D4CB6-E7F4-4F5C-91FC-9807A2B8A683}" destId="{2A39C1F6-4186-4E50-A881-FED7FD0EE9EA}" srcOrd="1" destOrd="0" parTransId="{89C1AB49-32A5-4277-9FB2-706F0B55CAB9}" sibTransId="{B4F0F95F-5444-4FEF-B0E6-E70DD32DC03C}"/>
    <dgm:cxn modelId="{F5F2816D-369F-40EB-9B85-37D9D7A76CF0}" type="presOf" srcId="{70F1DB05-4A19-4C5C-B8A9-6EE6498814CF}" destId="{B7E07169-0E5A-4AB5-8297-FCD262D347AA}" srcOrd="0" destOrd="0" presId="urn:microsoft.com/office/officeart/2005/8/layout/hierarchy3"/>
    <dgm:cxn modelId="{87DD3A4F-CC18-41C8-A45C-6CD4E3D44EE1}" type="presOf" srcId="{D0DA41BF-EC96-4168-A1F2-E6060A99D3C3}" destId="{CEF279CB-5859-45CC-AE04-12BDDE8FF43D}" srcOrd="1" destOrd="0" presId="urn:microsoft.com/office/officeart/2005/8/layout/hierarchy3"/>
    <dgm:cxn modelId="{A9786476-FAE0-48D6-A35B-421F5DDF5A52}" srcId="{D0DA41BF-EC96-4168-A1F2-E6060A99D3C3}" destId="{BED7B3D7-5A4F-4389-B467-BBFBAC0532A0}" srcOrd="0" destOrd="0" parTransId="{A2A4FB7C-196F-4584-99F4-67186B71CCAA}" sibTransId="{32DB5688-569E-410A-8D41-C0BCB6A883C2}"/>
    <dgm:cxn modelId="{3D6D627A-76FD-4CA3-BFA7-990BA36080E3}" type="presOf" srcId="{20B829AC-EB55-4AB2-8CF0-AE2ABBA3CDF0}" destId="{9C7598BD-4FE9-4002-9521-A63D00E0C277}" srcOrd="0" destOrd="0" presId="urn:microsoft.com/office/officeart/2005/8/layout/hierarchy3"/>
    <dgm:cxn modelId="{FDF65C83-31C8-497D-ACCA-7C5F9F0AF939}" type="presOf" srcId="{D0DA41BF-EC96-4168-A1F2-E6060A99D3C3}" destId="{8CFC0C78-C3AA-4B21-8BB3-8AEEF369B78C}" srcOrd="0" destOrd="0" presId="urn:microsoft.com/office/officeart/2005/8/layout/hierarchy3"/>
    <dgm:cxn modelId="{52B86C88-2AF8-40D3-8109-1FE8F79B83F8}" srcId="{F441475C-5833-40D7-AFA4-78FBBA6A8940}" destId="{5B708DFF-CE5C-432D-BE37-342B1C48F09F}" srcOrd="2" destOrd="0" parTransId="{B646E550-85CC-4953-881B-5F0AE381FB74}" sibTransId="{D1653316-29AF-4213-B5B9-4970C6FB09AA}"/>
    <dgm:cxn modelId="{AB9ED592-C98B-4D35-A76C-7F99BFCAEE4C}" type="presOf" srcId="{F441475C-5833-40D7-AFA4-78FBBA6A8940}" destId="{AFB7ED6D-FC99-4ACE-B3E7-0B3C3F2572EA}" srcOrd="0" destOrd="0" presId="urn:microsoft.com/office/officeart/2005/8/layout/hierarchy3"/>
    <dgm:cxn modelId="{47518E9F-AF7C-498D-AAA4-110BAC14F9BD}" srcId="{F441475C-5833-40D7-AFA4-78FBBA6A8940}" destId="{D0DA41BF-EC96-4168-A1F2-E6060A99D3C3}" srcOrd="0" destOrd="0" parTransId="{AA81D0F2-9FE8-4111-860A-9F6A4A1F1F93}" sibTransId="{8A4FF057-8248-4918-A764-2C2B18B55019}"/>
    <dgm:cxn modelId="{ED22F69F-CD80-4EA4-BF4C-BCFE76D6947E}" type="presOf" srcId="{6A6CDA11-375E-43A1-8E50-EA0B512CF492}" destId="{D956550D-45BE-4A8C-8968-ECB163B6370C}" srcOrd="0" destOrd="0" presId="urn:microsoft.com/office/officeart/2005/8/layout/hierarchy3"/>
    <dgm:cxn modelId="{462043AD-2CD0-497F-9653-3D22E424F457}" srcId="{F441475C-5833-40D7-AFA4-78FBBA6A8940}" destId="{926D4CB6-E7F4-4F5C-91FC-9807A2B8A683}" srcOrd="1" destOrd="0" parTransId="{FCD05528-E9FD-4E53-BBFA-AD71570A2ADD}" sibTransId="{14478CE8-01FB-40FC-ACB7-64770F57A671}"/>
    <dgm:cxn modelId="{EBE703BF-DCF8-4539-9CCE-1FE6908472E4}" type="presOf" srcId="{5B708DFF-CE5C-432D-BE37-342B1C48F09F}" destId="{9C36F889-47AF-4667-9E15-4DA92684A5A1}" srcOrd="0" destOrd="0" presId="urn:microsoft.com/office/officeart/2005/8/layout/hierarchy3"/>
    <dgm:cxn modelId="{A62ED0C6-291A-4D53-A7B3-75F7B57829D1}" type="presOf" srcId="{2A39C1F6-4186-4E50-A881-FED7FD0EE9EA}" destId="{CE898E6D-A68D-4D06-B5A8-B87E2C70B829}" srcOrd="0" destOrd="0" presId="urn:microsoft.com/office/officeart/2005/8/layout/hierarchy3"/>
    <dgm:cxn modelId="{CC971ACA-F4E4-436B-9006-BAAB891BF91A}" srcId="{5B708DFF-CE5C-432D-BE37-342B1C48F09F}" destId="{70F1DB05-4A19-4C5C-B8A9-6EE6498814CF}" srcOrd="0" destOrd="0" parTransId="{20B829AC-EB55-4AB2-8CF0-AE2ABBA3CDF0}" sibTransId="{5B797AFC-4448-4E1E-A82E-57637A29B4DF}"/>
    <dgm:cxn modelId="{3DF9BBD0-2072-4A8A-8519-FC695DF5D2AD}" srcId="{926D4CB6-E7F4-4F5C-91FC-9807A2B8A683}" destId="{A77F4772-5F66-4F7D-BBAD-0BC3FEC04C0E}" srcOrd="0" destOrd="0" parTransId="{13A81C71-3072-4666-95A9-AE859BAF343C}" sibTransId="{F046EBCF-6A98-4470-964A-3C07DDA8CACC}"/>
    <dgm:cxn modelId="{80AE0AD5-A66A-40B5-BE70-F5687B7D6CE9}" type="presOf" srcId="{926D4CB6-E7F4-4F5C-91FC-9807A2B8A683}" destId="{C448C7B6-0DA9-4A8B-9637-5FACEBD4AFF7}" srcOrd="1" destOrd="0" presId="urn:microsoft.com/office/officeart/2005/8/layout/hierarchy3"/>
    <dgm:cxn modelId="{91AE6CDB-17EF-4416-BEF8-3E7E60377720}" type="presOf" srcId="{BED7B3D7-5A4F-4389-B467-BBFBAC0532A0}" destId="{7CA32CA2-9323-4933-A664-8BC42F80B148}" srcOrd="0" destOrd="0" presId="urn:microsoft.com/office/officeart/2005/8/layout/hierarchy3"/>
    <dgm:cxn modelId="{DCE0ECE2-CE2A-4EF5-AA3A-63DFB4C89843}" type="presOf" srcId="{A77F4772-5F66-4F7D-BBAD-0BC3FEC04C0E}" destId="{E17C1827-F983-470C-AFFA-3F1992D8B4EF}" srcOrd="0" destOrd="0" presId="urn:microsoft.com/office/officeart/2005/8/layout/hierarchy3"/>
    <dgm:cxn modelId="{3DDEBBE7-8C89-4E50-86BF-7F2C908772A2}" type="presOf" srcId="{A2A4FB7C-196F-4584-99F4-67186B71CCAA}" destId="{FD5C51C7-D53A-4170-923B-A84C2A8F4467}" srcOrd="0" destOrd="0" presId="urn:microsoft.com/office/officeart/2005/8/layout/hierarchy3"/>
    <dgm:cxn modelId="{910F6CE8-56FC-4037-9700-5D6417745D08}" srcId="{D0DA41BF-EC96-4168-A1F2-E6060A99D3C3}" destId="{DB988AD7-6A52-4501-8F51-A41AFDF5625F}" srcOrd="1" destOrd="0" parTransId="{5E69DF02-341B-4E32-8490-FA44574F6B77}" sibTransId="{7437D9E1-D804-4F72-9366-CD145A6A6BF8}"/>
    <dgm:cxn modelId="{FB0FE1F3-C0A1-4196-BAB3-17865232E45A}" type="presOf" srcId="{DB988AD7-6A52-4501-8F51-A41AFDF5625F}" destId="{625BE054-B54E-4061-A17A-D3130738535A}" srcOrd="0" destOrd="0" presId="urn:microsoft.com/office/officeart/2005/8/layout/hierarchy3"/>
    <dgm:cxn modelId="{2415D5FA-5886-4275-8B94-71A48D0A03CE}" srcId="{75FD8B31-0538-421F-A8C8-F66568A13527}" destId="{6A6CDA11-375E-43A1-8E50-EA0B512CF492}" srcOrd="0" destOrd="0" parTransId="{879BB450-DCAD-423B-B060-B44083B2291B}" sibTransId="{885EA9B4-8B54-4F09-8FF5-E7A53A56611A}"/>
    <dgm:cxn modelId="{4355FCFF-A1E6-4E30-8E4C-661E7096383F}" type="presOf" srcId="{926D4CB6-E7F4-4F5C-91FC-9807A2B8A683}" destId="{249CFA9C-DD5A-4F9E-AB52-2E2CFAC6982D}" srcOrd="0" destOrd="0" presId="urn:microsoft.com/office/officeart/2005/8/layout/hierarchy3"/>
    <dgm:cxn modelId="{7DAE1298-C413-48B5-904D-A08B61B75E04}" type="presParOf" srcId="{AFB7ED6D-FC99-4ACE-B3E7-0B3C3F2572EA}" destId="{3DB9C486-072B-4D14-A4F2-7A7B600B519B}" srcOrd="0" destOrd="0" presId="urn:microsoft.com/office/officeart/2005/8/layout/hierarchy3"/>
    <dgm:cxn modelId="{9A48E0D4-F6DE-4828-8AF7-96EA57D3A9CA}" type="presParOf" srcId="{3DB9C486-072B-4D14-A4F2-7A7B600B519B}" destId="{4132CAAE-2D58-4CEA-8B49-67E65DB6AE8B}" srcOrd="0" destOrd="0" presId="urn:microsoft.com/office/officeart/2005/8/layout/hierarchy3"/>
    <dgm:cxn modelId="{FFBA3C61-21E7-4DFC-AE8E-0D5DCCEC0B15}" type="presParOf" srcId="{4132CAAE-2D58-4CEA-8B49-67E65DB6AE8B}" destId="{8CFC0C78-C3AA-4B21-8BB3-8AEEF369B78C}" srcOrd="0" destOrd="0" presId="urn:microsoft.com/office/officeart/2005/8/layout/hierarchy3"/>
    <dgm:cxn modelId="{9AEAAD51-B128-449C-9129-D55AEC55F2C5}" type="presParOf" srcId="{4132CAAE-2D58-4CEA-8B49-67E65DB6AE8B}" destId="{CEF279CB-5859-45CC-AE04-12BDDE8FF43D}" srcOrd="1" destOrd="0" presId="urn:microsoft.com/office/officeart/2005/8/layout/hierarchy3"/>
    <dgm:cxn modelId="{B1F3026E-6FD7-4A48-BE52-4BE23A9B2E28}" type="presParOf" srcId="{3DB9C486-072B-4D14-A4F2-7A7B600B519B}" destId="{F1A5FBCD-715E-491E-B442-2AAAB9410203}" srcOrd="1" destOrd="0" presId="urn:microsoft.com/office/officeart/2005/8/layout/hierarchy3"/>
    <dgm:cxn modelId="{0BEF0D42-0692-4F5A-8D9A-ADAD4DA49454}" type="presParOf" srcId="{F1A5FBCD-715E-491E-B442-2AAAB9410203}" destId="{FD5C51C7-D53A-4170-923B-A84C2A8F4467}" srcOrd="0" destOrd="0" presId="urn:microsoft.com/office/officeart/2005/8/layout/hierarchy3"/>
    <dgm:cxn modelId="{5E88BC78-E263-42C7-B971-0EDD4A54DB9D}" type="presParOf" srcId="{F1A5FBCD-715E-491E-B442-2AAAB9410203}" destId="{7CA32CA2-9323-4933-A664-8BC42F80B148}" srcOrd="1" destOrd="0" presId="urn:microsoft.com/office/officeart/2005/8/layout/hierarchy3"/>
    <dgm:cxn modelId="{D5FA6A87-D73B-4FC9-8E6D-10C02EE8F066}" type="presParOf" srcId="{F1A5FBCD-715E-491E-B442-2AAAB9410203}" destId="{185956E9-DD3C-43CE-BEF3-707F592FE8C6}" srcOrd="2" destOrd="0" presId="urn:microsoft.com/office/officeart/2005/8/layout/hierarchy3"/>
    <dgm:cxn modelId="{DB0F2093-C317-43A5-B64A-5EA171896A97}" type="presParOf" srcId="{F1A5FBCD-715E-491E-B442-2AAAB9410203}" destId="{625BE054-B54E-4061-A17A-D3130738535A}" srcOrd="3" destOrd="0" presId="urn:microsoft.com/office/officeart/2005/8/layout/hierarchy3"/>
    <dgm:cxn modelId="{8E268632-C380-4940-9627-D7E5F1449FE0}" type="presParOf" srcId="{AFB7ED6D-FC99-4ACE-B3E7-0B3C3F2572EA}" destId="{C80F6587-B166-47A2-A3B8-C8921651D959}" srcOrd="1" destOrd="0" presId="urn:microsoft.com/office/officeart/2005/8/layout/hierarchy3"/>
    <dgm:cxn modelId="{A5353F8D-18CC-48DA-B584-51FF7EAC0EF4}" type="presParOf" srcId="{C80F6587-B166-47A2-A3B8-C8921651D959}" destId="{79516D07-B35F-49A0-83F3-1481D3F87642}" srcOrd="0" destOrd="0" presId="urn:microsoft.com/office/officeart/2005/8/layout/hierarchy3"/>
    <dgm:cxn modelId="{E68EE140-BA47-42E1-B59E-77AEBFED23C7}" type="presParOf" srcId="{79516D07-B35F-49A0-83F3-1481D3F87642}" destId="{249CFA9C-DD5A-4F9E-AB52-2E2CFAC6982D}" srcOrd="0" destOrd="0" presId="urn:microsoft.com/office/officeart/2005/8/layout/hierarchy3"/>
    <dgm:cxn modelId="{A06C6C2C-75C0-4B15-98E3-13F3EACA746B}" type="presParOf" srcId="{79516D07-B35F-49A0-83F3-1481D3F87642}" destId="{C448C7B6-0DA9-4A8B-9637-5FACEBD4AFF7}" srcOrd="1" destOrd="0" presId="urn:microsoft.com/office/officeart/2005/8/layout/hierarchy3"/>
    <dgm:cxn modelId="{D29D4531-3432-4E1C-94A7-C10459DECF9D}" type="presParOf" srcId="{C80F6587-B166-47A2-A3B8-C8921651D959}" destId="{6F952F1B-3841-4D54-828A-D5670F1020F5}" srcOrd="1" destOrd="0" presId="urn:microsoft.com/office/officeart/2005/8/layout/hierarchy3"/>
    <dgm:cxn modelId="{26FA3893-D901-4CB4-8FDB-DCCDE5278DC5}" type="presParOf" srcId="{6F952F1B-3841-4D54-828A-D5670F1020F5}" destId="{F1C7B736-9691-4975-A9F3-F173871F15DC}" srcOrd="0" destOrd="0" presId="urn:microsoft.com/office/officeart/2005/8/layout/hierarchy3"/>
    <dgm:cxn modelId="{7D8FF9DB-441D-44B0-A413-D93A003E7F53}" type="presParOf" srcId="{6F952F1B-3841-4D54-828A-D5670F1020F5}" destId="{E17C1827-F983-470C-AFFA-3F1992D8B4EF}" srcOrd="1" destOrd="0" presId="urn:microsoft.com/office/officeart/2005/8/layout/hierarchy3"/>
    <dgm:cxn modelId="{ECF468C6-476B-4E59-A6F4-4590D7017050}" type="presParOf" srcId="{6F952F1B-3841-4D54-828A-D5670F1020F5}" destId="{83F27FC4-4EB8-4B0F-AFE1-10BBE0E238B4}" srcOrd="2" destOrd="0" presId="urn:microsoft.com/office/officeart/2005/8/layout/hierarchy3"/>
    <dgm:cxn modelId="{17EC2C2C-B722-4CA8-8E53-2DF24DDCDB31}" type="presParOf" srcId="{6F952F1B-3841-4D54-828A-D5670F1020F5}" destId="{CE898E6D-A68D-4D06-B5A8-B87E2C70B829}" srcOrd="3" destOrd="0" presId="urn:microsoft.com/office/officeart/2005/8/layout/hierarchy3"/>
    <dgm:cxn modelId="{B3C32B38-8F56-48B0-A7DC-3CDAA327F31F}" type="presParOf" srcId="{AFB7ED6D-FC99-4ACE-B3E7-0B3C3F2572EA}" destId="{E52D0975-12C7-4ABC-9796-658E29296ECB}" srcOrd="2" destOrd="0" presId="urn:microsoft.com/office/officeart/2005/8/layout/hierarchy3"/>
    <dgm:cxn modelId="{3B8A8AAC-097B-4272-BCBE-7928155FD18A}" type="presParOf" srcId="{E52D0975-12C7-4ABC-9796-658E29296ECB}" destId="{9F4E5357-3F2D-4C2A-A4A5-085576EDAF63}" srcOrd="0" destOrd="0" presId="urn:microsoft.com/office/officeart/2005/8/layout/hierarchy3"/>
    <dgm:cxn modelId="{348E28EA-6946-4E9B-988C-7E5E355AF07F}" type="presParOf" srcId="{9F4E5357-3F2D-4C2A-A4A5-085576EDAF63}" destId="{9C36F889-47AF-4667-9E15-4DA92684A5A1}" srcOrd="0" destOrd="0" presId="urn:microsoft.com/office/officeart/2005/8/layout/hierarchy3"/>
    <dgm:cxn modelId="{0D875BBC-7DF6-40BE-911E-1F03966B9A8E}" type="presParOf" srcId="{9F4E5357-3F2D-4C2A-A4A5-085576EDAF63}" destId="{2840BB6F-F0FC-430F-AE44-5A6C932F2C74}" srcOrd="1" destOrd="0" presId="urn:microsoft.com/office/officeart/2005/8/layout/hierarchy3"/>
    <dgm:cxn modelId="{E909F3EF-F5B7-4368-814B-333603BCA78F}" type="presParOf" srcId="{E52D0975-12C7-4ABC-9796-658E29296ECB}" destId="{09AD64F0-C983-4C9C-ABB3-E3DA4876625B}" srcOrd="1" destOrd="0" presId="urn:microsoft.com/office/officeart/2005/8/layout/hierarchy3"/>
    <dgm:cxn modelId="{73725B6C-8DA5-41AD-A4A3-5B4D9CD8C469}" type="presParOf" srcId="{09AD64F0-C983-4C9C-ABB3-E3DA4876625B}" destId="{9C7598BD-4FE9-4002-9521-A63D00E0C277}" srcOrd="0" destOrd="0" presId="urn:microsoft.com/office/officeart/2005/8/layout/hierarchy3"/>
    <dgm:cxn modelId="{9C459C53-7F66-45D2-BDBA-CD4B2D9D97FC}" type="presParOf" srcId="{09AD64F0-C983-4C9C-ABB3-E3DA4876625B}" destId="{B7E07169-0E5A-4AB5-8297-FCD262D347AA}" srcOrd="1" destOrd="0" presId="urn:microsoft.com/office/officeart/2005/8/layout/hierarchy3"/>
    <dgm:cxn modelId="{20A8B9C3-E892-4797-8A9A-7B1D8B5C422A}" type="presParOf" srcId="{AFB7ED6D-FC99-4ACE-B3E7-0B3C3F2572EA}" destId="{0DD4F851-6B44-4C06-9FF9-380020E493AE}" srcOrd="3" destOrd="0" presId="urn:microsoft.com/office/officeart/2005/8/layout/hierarchy3"/>
    <dgm:cxn modelId="{8C5FFD45-AA94-4BE2-BFDC-AC16377247DF}" type="presParOf" srcId="{0DD4F851-6B44-4C06-9FF9-380020E493AE}" destId="{FE89CE5D-C912-4370-866C-30C40B215112}" srcOrd="0" destOrd="0" presId="urn:microsoft.com/office/officeart/2005/8/layout/hierarchy3"/>
    <dgm:cxn modelId="{E3F98986-8407-466F-A01C-B79C2E0BFB9F}" type="presParOf" srcId="{FE89CE5D-C912-4370-866C-30C40B215112}" destId="{5035C755-FC0E-4F44-80D9-4FB11654FBA9}" srcOrd="0" destOrd="0" presId="urn:microsoft.com/office/officeart/2005/8/layout/hierarchy3"/>
    <dgm:cxn modelId="{9471083E-6FFF-4ECD-9AEF-D7764B8A1882}" type="presParOf" srcId="{FE89CE5D-C912-4370-866C-30C40B215112}" destId="{8327AE3A-8D10-48C7-8AC9-7D7DA2B9118F}" srcOrd="1" destOrd="0" presId="urn:microsoft.com/office/officeart/2005/8/layout/hierarchy3"/>
    <dgm:cxn modelId="{08DE2F63-AFDB-4BA0-82D7-8E7BDAC1D7EF}" type="presParOf" srcId="{0DD4F851-6B44-4C06-9FF9-380020E493AE}" destId="{815FE6D8-379C-42CB-907A-80AABC8837D2}" srcOrd="1" destOrd="0" presId="urn:microsoft.com/office/officeart/2005/8/layout/hierarchy3"/>
    <dgm:cxn modelId="{EABFFC3F-EDCB-4B3C-BE44-6275B2439E64}" type="presParOf" srcId="{815FE6D8-379C-42CB-907A-80AABC8837D2}" destId="{F40111C3-006B-4AF0-8743-22F6C23A7DED}" srcOrd="0" destOrd="0" presId="urn:microsoft.com/office/officeart/2005/8/layout/hierarchy3"/>
    <dgm:cxn modelId="{713226F2-6594-4FB3-A9FB-90CAEF8DCDD1}" type="presParOf" srcId="{815FE6D8-379C-42CB-907A-80AABC8837D2}" destId="{D956550D-45BE-4A8C-8968-ECB163B6370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9CAF1B-24BA-4F93-B434-5015E10B663E}"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0AD5ABAC-08F0-4D31-AA00-D23A8E2E160C}">
      <dgm:prSet/>
      <dgm:spPr/>
      <dgm:t>
        <a:bodyPr/>
        <a:lstStyle/>
        <a:p>
          <a:r>
            <a:rPr lang="he-IL" dirty="0">
              <a:latin typeface="Calibri" panose="020F0502020204030204" pitchFamily="34" charset="0"/>
              <a:cs typeface="Calibri" panose="020F0502020204030204" pitchFamily="34" charset="0"/>
            </a:rPr>
            <a:t>לתכנן תרגולים ברמה אקדמית, כולל תכנון תפוקות למידה (עברו כל תרגול בנפרד, ולקורס כולו). </a:t>
          </a:r>
          <a:endParaRPr lang="en-US" dirty="0">
            <a:latin typeface="Calibri" panose="020F0502020204030204" pitchFamily="34" charset="0"/>
            <a:cs typeface="Calibri" panose="020F0502020204030204" pitchFamily="34" charset="0"/>
          </a:endParaRPr>
        </a:p>
      </dgm:t>
    </dgm:pt>
    <dgm:pt modelId="{9296496F-8235-489E-95F7-F634114EFFF2}" type="parTrans" cxnId="{D622BBFF-C484-4627-8D72-5E05951BF0B4}">
      <dgm:prSet/>
      <dgm:spPr/>
      <dgm:t>
        <a:bodyPr/>
        <a:lstStyle/>
        <a:p>
          <a:endParaRPr lang="en-US">
            <a:latin typeface="Calibri" panose="020F0502020204030204" pitchFamily="34" charset="0"/>
            <a:cs typeface="Calibri" panose="020F0502020204030204" pitchFamily="34" charset="0"/>
          </a:endParaRPr>
        </a:p>
      </dgm:t>
    </dgm:pt>
    <dgm:pt modelId="{A9738986-2F10-4F91-92BE-86AA53375797}" type="sibTrans" cxnId="{D622BBFF-C484-4627-8D72-5E05951BF0B4}">
      <dgm:prSet/>
      <dgm:spPr/>
      <dgm:t>
        <a:bodyPr/>
        <a:lstStyle/>
        <a:p>
          <a:endParaRPr lang="en-US">
            <a:latin typeface="Calibri" panose="020F0502020204030204" pitchFamily="34" charset="0"/>
            <a:cs typeface="Calibri" panose="020F0502020204030204" pitchFamily="34" charset="0"/>
          </a:endParaRPr>
        </a:p>
      </dgm:t>
    </dgm:pt>
    <dgm:pt modelId="{117357D8-347E-440C-AFAF-31AAF8A50C6F}">
      <dgm:prSet/>
      <dgm:spPr/>
      <dgm:t>
        <a:bodyPr/>
        <a:lstStyle/>
        <a:p>
          <a:r>
            <a:rPr lang="he-IL" dirty="0">
              <a:latin typeface="Calibri" panose="020F0502020204030204" pitchFamily="34" charset="0"/>
              <a:cs typeface="Calibri" panose="020F0502020204030204" pitchFamily="34" charset="0"/>
            </a:rPr>
            <a:t>לבנות תרגול תוך התחשבות בקהל היעד של התרגול ובמטרות התרגול. </a:t>
          </a:r>
          <a:endParaRPr lang="en-US" dirty="0">
            <a:latin typeface="Calibri" panose="020F0502020204030204" pitchFamily="34" charset="0"/>
            <a:cs typeface="Calibri" panose="020F0502020204030204" pitchFamily="34" charset="0"/>
          </a:endParaRPr>
        </a:p>
      </dgm:t>
    </dgm:pt>
    <dgm:pt modelId="{EC3E59DF-BF64-45A4-855D-0D290564F421}" type="parTrans" cxnId="{6387E155-5A66-4B47-97B6-8384EB2E12AE}">
      <dgm:prSet/>
      <dgm:spPr/>
      <dgm:t>
        <a:bodyPr/>
        <a:lstStyle/>
        <a:p>
          <a:endParaRPr lang="en-US">
            <a:latin typeface="Calibri" panose="020F0502020204030204" pitchFamily="34" charset="0"/>
            <a:cs typeface="Calibri" panose="020F0502020204030204" pitchFamily="34" charset="0"/>
          </a:endParaRPr>
        </a:p>
      </dgm:t>
    </dgm:pt>
    <dgm:pt modelId="{55273204-7682-49B5-962B-D63894062E86}" type="sibTrans" cxnId="{6387E155-5A66-4B47-97B6-8384EB2E12AE}">
      <dgm:prSet/>
      <dgm:spPr/>
      <dgm:t>
        <a:bodyPr/>
        <a:lstStyle/>
        <a:p>
          <a:endParaRPr lang="en-US">
            <a:latin typeface="Calibri" panose="020F0502020204030204" pitchFamily="34" charset="0"/>
            <a:cs typeface="Calibri" panose="020F0502020204030204" pitchFamily="34" charset="0"/>
          </a:endParaRPr>
        </a:p>
      </dgm:t>
    </dgm:pt>
    <dgm:pt modelId="{B5B97E7B-4033-4563-A7CD-011E3E794411}">
      <dgm:prSet/>
      <dgm:spPr/>
      <dgm:t>
        <a:bodyPr/>
        <a:lstStyle/>
        <a:p>
          <a:r>
            <a:rPr lang="he-IL" dirty="0">
              <a:latin typeface="Calibri" panose="020F0502020204030204" pitchFamily="34" charset="0"/>
              <a:cs typeface="Calibri" panose="020F0502020204030204" pitchFamily="34" charset="0"/>
            </a:rPr>
            <a:t>להשתמש בעזרי למידה שונים (לוח/מצגת/כלים ממוחשבים) ולדעת לבחור את הכלי המתאים לכל סיטואציה</a:t>
          </a:r>
          <a:endParaRPr lang="en-US" dirty="0">
            <a:latin typeface="Calibri" panose="020F0502020204030204" pitchFamily="34" charset="0"/>
            <a:cs typeface="Calibri" panose="020F0502020204030204" pitchFamily="34" charset="0"/>
          </a:endParaRPr>
        </a:p>
      </dgm:t>
    </dgm:pt>
    <dgm:pt modelId="{B74E7BC1-EDB2-4775-9673-01E3ED21AC5F}" type="parTrans" cxnId="{A337DB89-924B-4415-8161-57A66DB9999B}">
      <dgm:prSet/>
      <dgm:spPr/>
      <dgm:t>
        <a:bodyPr/>
        <a:lstStyle/>
        <a:p>
          <a:endParaRPr lang="en-US">
            <a:latin typeface="Calibri" panose="020F0502020204030204" pitchFamily="34" charset="0"/>
            <a:cs typeface="Calibri" panose="020F0502020204030204" pitchFamily="34" charset="0"/>
          </a:endParaRPr>
        </a:p>
      </dgm:t>
    </dgm:pt>
    <dgm:pt modelId="{AE08425D-D932-4091-957F-5E894BC89690}" type="sibTrans" cxnId="{A337DB89-924B-4415-8161-57A66DB9999B}">
      <dgm:prSet/>
      <dgm:spPr/>
      <dgm:t>
        <a:bodyPr/>
        <a:lstStyle/>
        <a:p>
          <a:endParaRPr lang="en-US">
            <a:latin typeface="Calibri" panose="020F0502020204030204" pitchFamily="34" charset="0"/>
            <a:cs typeface="Calibri" panose="020F0502020204030204" pitchFamily="34" charset="0"/>
          </a:endParaRPr>
        </a:p>
      </dgm:t>
    </dgm:pt>
    <dgm:pt modelId="{8608591D-F292-41C3-990A-2E9C1F9C17EB}">
      <dgm:prSet/>
      <dgm:spPr/>
      <dgm:t>
        <a:bodyPr/>
        <a:lstStyle/>
        <a:p>
          <a:r>
            <a:rPr lang="he-IL" dirty="0">
              <a:latin typeface="Calibri" panose="020F0502020204030204" pitchFamily="34" charset="0"/>
              <a:cs typeface="Calibri" panose="020F0502020204030204" pitchFamily="34" charset="0"/>
            </a:rPr>
            <a:t>לבדוק מטלות ומבחנים באופן המעריך את הסטודנטים בצורה נכונה, ומאפשר לסטודנטים ללמוד מההערכה. </a:t>
          </a:r>
          <a:endParaRPr lang="en-US" dirty="0">
            <a:latin typeface="Calibri" panose="020F0502020204030204" pitchFamily="34" charset="0"/>
            <a:cs typeface="Calibri" panose="020F0502020204030204" pitchFamily="34" charset="0"/>
          </a:endParaRPr>
        </a:p>
      </dgm:t>
    </dgm:pt>
    <dgm:pt modelId="{1B38C4A8-FD39-4229-9D41-2953052F9ABA}" type="parTrans" cxnId="{34B06F72-24A1-45EF-8511-520D8924C068}">
      <dgm:prSet/>
      <dgm:spPr/>
      <dgm:t>
        <a:bodyPr/>
        <a:lstStyle/>
        <a:p>
          <a:endParaRPr lang="en-US">
            <a:latin typeface="Calibri" panose="020F0502020204030204" pitchFamily="34" charset="0"/>
            <a:cs typeface="Calibri" panose="020F0502020204030204" pitchFamily="34" charset="0"/>
          </a:endParaRPr>
        </a:p>
      </dgm:t>
    </dgm:pt>
    <dgm:pt modelId="{721AAB54-CE7A-43EC-BF5F-C2CA4410DB96}" type="sibTrans" cxnId="{34B06F72-24A1-45EF-8511-520D8924C068}">
      <dgm:prSet/>
      <dgm:spPr/>
      <dgm:t>
        <a:bodyPr/>
        <a:lstStyle/>
        <a:p>
          <a:endParaRPr lang="en-US">
            <a:latin typeface="Calibri" panose="020F0502020204030204" pitchFamily="34" charset="0"/>
            <a:cs typeface="Calibri" panose="020F0502020204030204" pitchFamily="34" charset="0"/>
          </a:endParaRPr>
        </a:p>
      </dgm:t>
    </dgm:pt>
    <dgm:pt modelId="{8E5887E4-422F-4251-B27C-60D6D66FB6F7}">
      <dgm:prSet/>
      <dgm:spPr/>
      <dgm:t>
        <a:bodyPr/>
        <a:lstStyle/>
        <a:p>
          <a:r>
            <a:rPr lang="he-IL" dirty="0">
              <a:latin typeface="Calibri" panose="020F0502020204030204" pitchFamily="34" charset="0"/>
              <a:cs typeface="Calibri" panose="020F0502020204030204" pitchFamily="34" charset="0"/>
            </a:rPr>
            <a:t>להשתמש בכלים שקיבלו על מנת לעזור לסטודנטים לפתח את מיומנויות הלמידה הנדרשות על מנת להצליח.</a:t>
          </a:r>
          <a:endParaRPr lang="en-US" dirty="0">
            <a:latin typeface="Calibri" panose="020F0502020204030204" pitchFamily="34" charset="0"/>
            <a:cs typeface="Calibri" panose="020F0502020204030204" pitchFamily="34" charset="0"/>
          </a:endParaRPr>
        </a:p>
      </dgm:t>
    </dgm:pt>
    <dgm:pt modelId="{ECCA2223-4651-4278-B87E-04B88DD60DF9}" type="parTrans" cxnId="{F9D781F8-559B-4952-A94C-175DB0725FCD}">
      <dgm:prSet/>
      <dgm:spPr/>
      <dgm:t>
        <a:bodyPr/>
        <a:lstStyle/>
        <a:p>
          <a:endParaRPr lang="en-US">
            <a:latin typeface="Calibri" panose="020F0502020204030204" pitchFamily="34" charset="0"/>
            <a:cs typeface="Calibri" panose="020F0502020204030204" pitchFamily="34" charset="0"/>
          </a:endParaRPr>
        </a:p>
      </dgm:t>
    </dgm:pt>
    <dgm:pt modelId="{E39CEE69-C4EA-4F06-9A5C-D04BE08FD127}" type="sibTrans" cxnId="{F9D781F8-559B-4952-A94C-175DB0725FCD}">
      <dgm:prSet/>
      <dgm:spPr/>
      <dgm:t>
        <a:bodyPr/>
        <a:lstStyle/>
        <a:p>
          <a:endParaRPr lang="en-US">
            <a:latin typeface="Calibri" panose="020F0502020204030204" pitchFamily="34" charset="0"/>
            <a:cs typeface="Calibri" panose="020F0502020204030204" pitchFamily="34" charset="0"/>
          </a:endParaRPr>
        </a:p>
      </dgm:t>
    </dgm:pt>
    <dgm:pt modelId="{453171B1-CF85-4397-9B2D-0B31DCD9B226}">
      <dgm:prSet/>
      <dgm:spPr/>
      <dgm:t>
        <a:bodyPr/>
        <a:lstStyle/>
        <a:p>
          <a:r>
            <a:rPr lang="he-IL" dirty="0">
              <a:latin typeface="Calibri" panose="020F0502020204030204" pitchFamily="34" charset="0"/>
              <a:cs typeface="Calibri" panose="020F0502020204030204" pitchFamily="34" charset="0"/>
            </a:rPr>
            <a:t>להתמודד עם בעיות בדינמיקה הספציפיות להוראה מול סטודנטים. </a:t>
          </a:r>
          <a:endParaRPr lang="en-US" dirty="0">
            <a:latin typeface="Calibri" panose="020F0502020204030204" pitchFamily="34" charset="0"/>
            <a:cs typeface="Calibri" panose="020F0502020204030204" pitchFamily="34" charset="0"/>
          </a:endParaRPr>
        </a:p>
      </dgm:t>
    </dgm:pt>
    <dgm:pt modelId="{6C0800CB-29E2-47E7-BCC7-D9E7497BEC2B}" type="parTrans" cxnId="{1EBBA174-C4DA-4D9A-A9FC-29B36203D080}">
      <dgm:prSet/>
      <dgm:spPr/>
      <dgm:t>
        <a:bodyPr/>
        <a:lstStyle/>
        <a:p>
          <a:endParaRPr lang="en-US">
            <a:latin typeface="Calibri" panose="020F0502020204030204" pitchFamily="34" charset="0"/>
            <a:cs typeface="Calibri" panose="020F0502020204030204" pitchFamily="34" charset="0"/>
          </a:endParaRPr>
        </a:p>
      </dgm:t>
    </dgm:pt>
    <dgm:pt modelId="{E7A28EAC-0173-400D-9057-39620902A0C8}" type="sibTrans" cxnId="{1EBBA174-C4DA-4D9A-A9FC-29B36203D080}">
      <dgm:prSet/>
      <dgm:spPr/>
      <dgm:t>
        <a:bodyPr/>
        <a:lstStyle/>
        <a:p>
          <a:endParaRPr lang="en-US">
            <a:latin typeface="Calibri" panose="020F0502020204030204" pitchFamily="34" charset="0"/>
            <a:cs typeface="Calibri" panose="020F0502020204030204" pitchFamily="34" charset="0"/>
          </a:endParaRPr>
        </a:p>
      </dgm:t>
    </dgm:pt>
    <dgm:pt modelId="{5B3CA617-D3F5-47A4-9980-042C768C231F}">
      <dgm:prSet/>
      <dgm:spPr/>
      <dgm:t>
        <a:bodyPr/>
        <a:lstStyle/>
        <a:p>
          <a:r>
            <a:rPr lang="he-IL">
              <a:latin typeface="Calibri" panose="020F0502020204030204" pitchFamily="34" charset="0"/>
              <a:cs typeface="Calibri" panose="020F0502020204030204" pitchFamily="34" charset="0"/>
            </a:rPr>
            <a:t>להשתמש בכלים דיגיטלים על מנת לבנות יחידות לימוד מקוונות (סינכרוניות וא-סינכרוניות). </a:t>
          </a:r>
          <a:endParaRPr lang="en-US">
            <a:latin typeface="Calibri" panose="020F0502020204030204" pitchFamily="34" charset="0"/>
            <a:cs typeface="Calibri" panose="020F0502020204030204" pitchFamily="34" charset="0"/>
          </a:endParaRPr>
        </a:p>
      </dgm:t>
    </dgm:pt>
    <dgm:pt modelId="{D7F32B74-722F-45CF-9290-25DFB77087C3}" type="parTrans" cxnId="{B8C62814-E798-4D51-BA82-BABF75A00B97}">
      <dgm:prSet/>
      <dgm:spPr/>
      <dgm:t>
        <a:bodyPr/>
        <a:lstStyle/>
        <a:p>
          <a:endParaRPr lang="en-US">
            <a:latin typeface="Calibri" panose="020F0502020204030204" pitchFamily="34" charset="0"/>
            <a:cs typeface="Calibri" panose="020F0502020204030204" pitchFamily="34" charset="0"/>
          </a:endParaRPr>
        </a:p>
      </dgm:t>
    </dgm:pt>
    <dgm:pt modelId="{7305B7F6-87A7-4B19-B186-8266A7BD2807}" type="sibTrans" cxnId="{B8C62814-E798-4D51-BA82-BABF75A00B97}">
      <dgm:prSet/>
      <dgm:spPr/>
      <dgm:t>
        <a:bodyPr/>
        <a:lstStyle/>
        <a:p>
          <a:endParaRPr lang="en-US">
            <a:latin typeface="Calibri" panose="020F0502020204030204" pitchFamily="34" charset="0"/>
            <a:cs typeface="Calibri" panose="020F0502020204030204" pitchFamily="34" charset="0"/>
          </a:endParaRPr>
        </a:p>
      </dgm:t>
    </dgm:pt>
    <dgm:pt modelId="{3D6A23D1-5DAC-4178-B689-DC23BF61980F}" type="pres">
      <dgm:prSet presAssocID="{6E9CAF1B-24BA-4F93-B434-5015E10B663E}" presName="Name0" presStyleCnt="0">
        <dgm:presLayoutVars>
          <dgm:chMax val="7"/>
          <dgm:chPref val="7"/>
          <dgm:dir val="rev"/>
        </dgm:presLayoutVars>
      </dgm:prSet>
      <dgm:spPr/>
    </dgm:pt>
    <dgm:pt modelId="{8B2EAB21-E9E7-40AB-A915-89B5C2A572B0}" type="pres">
      <dgm:prSet presAssocID="{6E9CAF1B-24BA-4F93-B434-5015E10B663E}" presName="Name1" presStyleCnt="0"/>
      <dgm:spPr/>
    </dgm:pt>
    <dgm:pt modelId="{B5A3897E-44D0-42D4-A145-77D1F064C99E}" type="pres">
      <dgm:prSet presAssocID="{6E9CAF1B-24BA-4F93-B434-5015E10B663E}" presName="cycle" presStyleCnt="0"/>
      <dgm:spPr/>
    </dgm:pt>
    <dgm:pt modelId="{7F6FE20C-089F-4C04-AB26-F519D2ED1778}" type="pres">
      <dgm:prSet presAssocID="{6E9CAF1B-24BA-4F93-B434-5015E10B663E}" presName="srcNode" presStyleLbl="node1" presStyleIdx="0" presStyleCnt="7"/>
      <dgm:spPr/>
    </dgm:pt>
    <dgm:pt modelId="{4B0C0E9E-E1FB-438F-900E-08CE0229DCB8}" type="pres">
      <dgm:prSet presAssocID="{6E9CAF1B-24BA-4F93-B434-5015E10B663E}" presName="conn" presStyleLbl="parChTrans1D2" presStyleIdx="0" presStyleCnt="1"/>
      <dgm:spPr/>
    </dgm:pt>
    <dgm:pt modelId="{F40FCE01-61C5-4235-9029-7FC5C8CFF758}" type="pres">
      <dgm:prSet presAssocID="{6E9CAF1B-24BA-4F93-B434-5015E10B663E}" presName="extraNode" presStyleLbl="node1" presStyleIdx="0" presStyleCnt="7"/>
      <dgm:spPr/>
    </dgm:pt>
    <dgm:pt modelId="{349C27F7-0FFB-4814-87F1-7D3688DDF4C4}" type="pres">
      <dgm:prSet presAssocID="{6E9CAF1B-24BA-4F93-B434-5015E10B663E}" presName="dstNode" presStyleLbl="node1" presStyleIdx="0" presStyleCnt="7"/>
      <dgm:spPr/>
    </dgm:pt>
    <dgm:pt modelId="{B3A2E29A-E610-4946-A294-49C43769B741}" type="pres">
      <dgm:prSet presAssocID="{0AD5ABAC-08F0-4D31-AA00-D23A8E2E160C}" presName="text_1" presStyleLbl="node1" presStyleIdx="0" presStyleCnt="7">
        <dgm:presLayoutVars>
          <dgm:bulletEnabled val="1"/>
        </dgm:presLayoutVars>
      </dgm:prSet>
      <dgm:spPr/>
    </dgm:pt>
    <dgm:pt modelId="{40A542E8-0D19-4657-9091-83960EBF81A7}" type="pres">
      <dgm:prSet presAssocID="{0AD5ABAC-08F0-4D31-AA00-D23A8E2E160C}" presName="accent_1" presStyleCnt="0"/>
      <dgm:spPr/>
    </dgm:pt>
    <dgm:pt modelId="{F00BFE16-169C-4DCA-9740-33DEBF239A31}" type="pres">
      <dgm:prSet presAssocID="{0AD5ABAC-08F0-4D31-AA00-D23A8E2E160C}" presName="accentRepeatNode" presStyleLbl="solidFgAcc1" presStyleIdx="0" presStyleCnt="7"/>
      <dgm:spPr/>
    </dgm:pt>
    <dgm:pt modelId="{575EAAAD-AB63-43A5-8F71-ACDD13667ABA}" type="pres">
      <dgm:prSet presAssocID="{117357D8-347E-440C-AFAF-31AAF8A50C6F}" presName="text_2" presStyleLbl="node1" presStyleIdx="1" presStyleCnt="7">
        <dgm:presLayoutVars>
          <dgm:bulletEnabled val="1"/>
        </dgm:presLayoutVars>
      </dgm:prSet>
      <dgm:spPr/>
    </dgm:pt>
    <dgm:pt modelId="{361FC2E5-B9B4-4F4A-AED9-ED2540B89286}" type="pres">
      <dgm:prSet presAssocID="{117357D8-347E-440C-AFAF-31AAF8A50C6F}" presName="accent_2" presStyleCnt="0"/>
      <dgm:spPr/>
    </dgm:pt>
    <dgm:pt modelId="{2B631721-1F53-46AD-8FFF-A28792E27E65}" type="pres">
      <dgm:prSet presAssocID="{117357D8-347E-440C-AFAF-31AAF8A50C6F}" presName="accentRepeatNode" presStyleLbl="solidFgAcc1" presStyleIdx="1" presStyleCnt="7"/>
      <dgm:spPr/>
    </dgm:pt>
    <dgm:pt modelId="{F150E11B-35CE-4C7F-8B36-D634D97B5668}" type="pres">
      <dgm:prSet presAssocID="{B5B97E7B-4033-4563-A7CD-011E3E794411}" presName="text_3" presStyleLbl="node1" presStyleIdx="2" presStyleCnt="7">
        <dgm:presLayoutVars>
          <dgm:bulletEnabled val="1"/>
        </dgm:presLayoutVars>
      </dgm:prSet>
      <dgm:spPr/>
    </dgm:pt>
    <dgm:pt modelId="{75B8CF44-2CD9-4D20-9275-95FCAEFEF103}" type="pres">
      <dgm:prSet presAssocID="{B5B97E7B-4033-4563-A7CD-011E3E794411}" presName="accent_3" presStyleCnt="0"/>
      <dgm:spPr/>
    </dgm:pt>
    <dgm:pt modelId="{344BFDC2-B56D-454D-B55C-C81968BE97C1}" type="pres">
      <dgm:prSet presAssocID="{B5B97E7B-4033-4563-A7CD-011E3E794411}" presName="accentRepeatNode" presStyleLbl="solidFgAcc1" presStyleIdx="2" presStyleCnt="7"/>
      <dgm:spPr/>
    </dgm:pt>
    <dgm:pt modelId="{B7A1FF61-6491-444F-A9BA-5F1AD5120C7D}" type="pres">
      <dgm:prSet presAssocID="{8608591D-F292-41C3-990A-2E9C1F9C17EB}" presName="text_4" presStyleLbl="node1" presStyleIdx="3" presStyleCnt="7">
        <dgm:presLayoutVars>
          <dgm:bulletEnabled val="1"/>
        </dgm:presLayoutVars>
      </dgm:prSet>
      <dgm:spPr/>
    </dgm:pt>
    <dgm:pt modelId="{2C2DFEBC-FEFF-45CB-94DC-5A9B77492063}" type="pres">
      <dgm:prSet presAssocID="{8608591D-F292-41C3-990A-2E9C1F9C17EB}" presName="accent_4" presStyleCnt="0"/>
      <dgm:spPr/>
    </dgm:pt>
    <dgm:pt modelId="{D9394A81-7EFA-4DC9-AD4E-A688986E464F}" type="pres">
      <dgm:prSet presAssocID="{8608591D-F292-41C3-990A-2E9C1F9C17EB}" presName="accentRepeatNode" presStyleLbl="solidFgAcc1" presStyleIdx="3" presStyleCnt="7"/>
      <dgm:spPr/>
    </dgm:pt>
    <dgm:pt modelId="{93E784C2-3E39-4CB7-86A1-2A55B4FE8E98}" type="pres">
      <dgm:prSet presAssocID="{8E5887E4-422F-4251-B27C-60D6D66FB6F7}" presName="text_5" presStyleLbl="node1" presStyleIdx="4" presStyleCnt="7">
        <dgm:presLayoutVars>
          <dgm:bulletEnabled val="1"/>
        </dgm:presLayoutVars>
      </dgm:prSet>
      <dgm:spPr/>
    </dgm:pt>
    <dgm:pt modelId="{44A79B14-8519-45FD-BB57-CF712A1E1B0C}" type="pres">
      <dgm:prSet presAssocID="{8E5887E4-422F-4251-B27C-60D6D66FB6F7}" presName="accent_5" presStyleCnt="0"/>
      <dgm:spPr/>
    </dgm:pt>
    <dgm:pt modelId="{EA055B0D-8BFC-4547-A67F-DB2000BA132E}" type="pres">
      <dgm:prSet presAssocID="{8E5887E4-422F-4251-B27C-60D6D66FB6F7}" presName="accentRepeatNode" presStyleLbl="solidFgAcc1" presStyleIdx="4" presStyleCnt="7"/>
      <dgm:spPr/>
    </dgm:pt>
    <dgm:pt modelId="{EE1D7457-E32A-4664-9CC1-DBE076C4D577}" type="pres">
      <dgm:prSet presAssocID="{453171B1-CF85-4397-9B2D-0B31DCD9B226}" presName="text_6" presStyleLbl="node1" presStyleIdx="5" presStyleCnt="7">
        <dgm:presLayoutVars>
          <dgm:bulletEnabled val="1"/>
        </dgm:presLayoutVars>
      </dgm:prSet>
      <dgm:spPr/>
    </dgm:pt>
    <dgm:pt modelId="{C6921A07-045B-4A83-B6A3-25C3AA9C2E50}" type="pres">
      <dgm:prSet presAssocID="{453171B1-CF85-4397-9B2D-0B31DCD9B226}" presName="accent_6" presStyleCnt="0"/>
      <dgm:spPr/>
    </dgm:pt>
    <dgm:pt modelId="{D2CFC305-4058-4469-8C67-0EDD8988D03E}" type="pres">
      <dgm:prSet presAssocID="{453171B1-CF85-4397-9B2D-0B31DCD9B226}" presName="accentRepeatNode" presStyleLbl="solidFgAcc1" presStyleIdx="5" presStyleCnt="7"/>
      <dgm:spPr/>
    </dgm:pt>
    <dgm:pt modelId="{C5D1F4E4-E4CF-4DD3-BCFC-3862A7AE921F}" type="pres">
      <dgm:prSet presAssocID="{5B3CA617-D3F5-47A4-9980-042C768C231F}" presName="text_7" presStyleLbl="node1" presStyleIdx="6" presStyleCnt="7">
        <dgm:presLayoutVars>
          <dgm:bulletEnabled val="1"/>
        </dgm:presLayoutVars>
      </dgm:prSet>
      <dgm:spPr/>
    </dgm:pt>
    <dgm:pt modelId="{1C2EA8E0-F2E7-4961-BDE9-BDA82D881C21}" type="pres">
      <dgm:prSet presAssocID="{5B3CA617-D3F5-47A4-9980-042C768C231F}" presName="accent_7" presStyleCnt="0"/>
      <dgm:spPr/>
    </dgm:pt>
    <dgm:pt modelId="{7100B47B-DF1F-4DB5-BAE0-8C887EA9D2EE}" type="pres">
      <dgm:prSet presAssocID="{5B3CA617-D3F5-47A4-9980-042C768C231F}" presName="accentRepeatNode" presStyleLbl="solidFgAcc1" presStyleIdx="6" presStyleCnt="7"/>
      <dgm:spPr/>
    </dgm:pt>
  </dgm:ptLst>
  <dgm:cxnLst>
    <dgm:cxn modelId="{74CFBC01-636D-4F33-97F3-90F35EF273E0}" type="presOf" srcId="{A9738986-2F10-4F91-92BE-86AA53375797}" destId="{4B0C0E9E-E1FB-438F-900E-08CE0229DCB8}" srcOrd="0" destOrd="0" presId="urn:microsoft.com/office/officeart/2008/layout/VerticalCurvedList"/>
    <dgm:cxn modelId="{B8C62814-E798-4D51-BA82-BABF75A00B97}" srcId="{6E9CAF1B-24BA-4F93-B434-5015E10B663E}" destId="{5B3CA617-D3F5-47A4-9980-042C768C231F}" srcOrd="6" destOrd="0" parTransId="{D7F32B74-722F-45CF-9290-25DFB77087C3}" sibTransId="{7305B7F6-87A7-4B19-B186-8266A7BD2807}"/>
    <dgm:cxn modelId="{2375482D-CA69-4440-9054-FCAEC6DA0C34}" type="presOf" srcId="{453171B1-CF85-4397-9B2D-0B31DCD9B226}" destId="{EE1D7457-E32A-4664-9CC1-DBE076C4D577}" srcOrd="0" destOrd="0" presId="urn:microsoft.com/office/officeart/2008/layout/VerticalCurvedList"/>
    <dgm:cxn modelId="{8421DF3C-2CA2-40F2-AA7F-450C4688831A}" type="presOf" srcId="{117357D8-347E-440C-AFAF-31AAF8A50C6F}" destId="{575EAAAD-AB63-43A5-8F71-ACDD13667ABA}" srcOrd="0" destOrd="0" presId="urn:microsoft.com/office/officeart/2008/layout/VerticalCurvedList"/>
    <dgm:cxn modelId="{34B06F72-24A1-45EF-8511-520D8924C068}" srcId="{6E9CAF1B-24BA-4F93-B434-5015E10B663E}" destId="{8608591D-F292-41C3-990A-2E9C1F9C17EB}" srcOrd="3" destOrd="0" parTransId="{1B38C4A8-FD39-4229-9D41-2953052F9ABA}" sibTransId="{721AAB54-CE7A-43EC-BF5F-C2CA4410DB96}"/>
    <dgm:cxn modelId="{1EBBA174-C4DA-4D9A-A9FC-29B36203D080}" srcId="{6E9CAF1B-24BA-4F93-B434-5015E10B663E}" destId="{453171B1-CF85-4397-9B2D-0B31DCD9B226}" srcOrd="5" destOrd="0" parTransId="{6C0800CB-29E2-47E7-BCC7-D9E7497BEC2B}" sibTransId="{E7A28EAC-0173-400D-9057-39620902A0C8}"/>
    <dgm:cxn modelId="{6387E155-5A66-4B47-97B6-8384EB2E12AE}" srcId="{6E9CAF1B-24BA-4F93-B434-5015E10B663E}" destId="{117357D8-347E-440C-AFAF-31AAF8A50C6F}" srcOrd="1" destOrd="0" parTransId="{EC3E59DF-BF64-45A4-855D-0D290564F421}" sibTransId="{55273204-7682-49B5-962B-D63894062E86}"/>
    <dgm:cxn modelId="{A337DB89-924B-4415-8161-57A66DB9999B}" srcId="{6E9CAF1B-24BA-4F93-B434-5015E10B663E}" destId="{B5B97E7B-4033-4563-A7CD-011E3E794411}" srcOrd="2" destOrd="0" parTransId="{B74E7BC1-EDB2-4775-9673-01E3ED21AC5F}" sibTransId="{AE08425D-D932-4091-957F-5E894BC89690}"/>
    <dgm:cxn modelId="{4510E9AA-A53A-4155-9283-F90A3DB88768}" type="presOf" srcId="{5B3CA617-D3F5-47A4-9980-042C768C231F}" destId="{C5D1F4E4-E4CF-4DD3-BCFC-3862A7AE921F}" srcOrd="0" destOrd="0" presId="urn:microsoft.com/office/officeart/2008/layout/VerticalCurvedList"/>
    <dgm:cxn modelId="{F7571CC7-C3E5-4287-9B5E-1962F0A80545}" type="presOf" srcId="{0AD5ABAC-08F0-4D31-AA00-D23A8E2E160C}" destId="{B3A2E29A-E610-4946-A294-49C43769B741}" srcOrd="0" destOrd="0" presId="urn:microsoft.com/office/officeart/2008/layout/VerticalCurvedList"/>
    <dgm:cxn modelId="{C1EFB5C9-4313-4C43-8B81-9D5F60C04436}" type="presOf" srcId="{8E5887E4-422F-4251-B27C-60D6D66FB6F7}" destId="{93E784C2-3E39-4CB7-86A1-2A55B4FE8E98}" srcOrd="0" destOrd="0" presId="urn:microsoft.com/office/officeart/2008/layout/VerticalCurvedList"/>
    <dgm:cxn modelId="{421FB4D1-37AA-439E-813D-422CDC675C1E}" type="presOf" srcId="{B5B97E7B-4033-4563-A7CD-011E3E794411}" destId="{F150E11B-35CE-4C7F-8B36-D634D97B5668}" srcOrd="0" destOrd="0" presId="urn:microsoft.com/office/officeart/2008/layout/VerticalCurvedList"/>
    <dgm:cxn modelId="{64E406DE-08DE-4785-9A00-C39A52DAF9BA}" type="presOf" srcId="{8608591D-F292-41C3-990A-2E9C1F9C17EB}" destId="{B7A1FF61-6491-444F-A9BA-5F1AD5120C7D}" srcOrd="0" destOrd="0" presId="urn:microsoft.com/office/officeart/2008/layout/VerticalCurvedList"/>
    <dgm:cxn modelId="{C3D0D3ED-4113-46F5-A452-65850FA3368E}" type="presOf" srcId="{6E9CAF1B-24BA-4F93-B434-5015E10B663E}" destId="{3D6A23D1-5DAC-4178-B689-DC23BF61980F}" srcOrd="0" destOrd="0" presId="urn:microsoft.com/office/officeart/2008/layout/VerticalCurvedList"/>
    <dgm:cxn modelId="{F9D781F8-559B-4952-A94C-175DB0725FCD}" srcId="{6E9CAF1B-24BA-4F93-B434-5015E10B663E}" destId="{8E5887E4-422F-4251-B27C-60D6D66FB6F7}" srcOrd="4" destOrd="0" parTransId="{ECCA2223-4651-4278-B87E-04B88DD60DF9}" sibTransId="{E39CEE69-C4EA-4F06-9A5C-D04BE08FD127}"/>
    <dgm:cxn modelId="{D622BBFF-C484-4627-8D72-5E05951BF0B4}" srcId="{6E9CAF1B-24BA-4F93-B434-5015E10B663E}" destId="{0AD5ABAC-08F0-4D31-AA00-D23A8E2E160C}" srcOrd="0" destOrd="0" parTransId="{9296496F-8235-489E-95F7-F634114EFFF2}" sibTransId="{A9738986-2F10-4F91-92BE-86AA53375797}"/>
    <dgm:cxn modelId="{540C07D7-5B43-4A82-81DB-2AFAA194D9A2}" type="presParOf" srcId="{3D6A23D1-5DAC-4178-B689-DC23BF61980F}" destId="{8B2EAB21-E9E7-40AB-A915-89B5C2A572B0}" srcOrd="0" destOrd="0" presId="urn:microsoft.com/office/officeart/2008/layout/VerticalCurvedList"/>
    <dgm:cxn modelId="{36B65231-CAD5-4527-A457-3C2C8C78C551}" type="presParOf" srcId="{8B2EAB21-E9E7-40AB-A915-89B5C2A572B0}" destId="{B5A3897E-44D0-42D4-A145-77D1F064C99E}" srcOrd="0" destOrd="0" presId="urn:microsoft.com/office/officeart/2008/layout/VerticalCurvedList"/>
    <dgm:cxn modelId="{A83FB0B2-A939-41AB-8FCA-B001F73C09AA}" type="presParOf" srcId="{B5A3897E-44D0-42D4-A145-77D1F064C99E}" destId="{7F6FE20C-089F-4C04-AB26-F519D2ED1778}" srcOrd="0" destOrd="0" presId="urn:microsoft.com/office/officeart/2008/layout/VerticalCurvedList"/>
    <dgm:cxn modelId="{5BBB6448-5357-457D-A589-1F446BD1BAD7}" type="presParOf" srcId="{B5A3897E-44D0-42D4-A145-77D1F064C99E}" destId="{4B0C0E9E-E1FB-438F-900E-08CE0229DCB8}" srcOrd="1" destOrd="0" presId="urn:microsoft.com/office/officeart/2008/layout/VerticalCurvedList"/>
    <dgm:cxn modelId="{475E9F37-5452-45FF-BA12-A3A5B503E689}" type="presParOf" srcId="{B5A3897E-44D0-42D4-A145-77D1F064C99E}" destId="{F40FCE01-61C5-4235-9029-7FC5C8CFF758}" srcOrd="2" destOrd="0" presId="urn:microsoft.com/office/officeart/2008/layout/VerticalCurvedList"/>
    <dgm:cxn modelId="{2A441A5E-8C3F-476E-80BC-E3ACC0A8F42F}" type="presParOf" srcId="{B5A3897E-44D0-42D4-A145-77D1F064C99E}" destId="{349C27F7-0FFB-4814-87F1-7D3688DDF4C4}" srcOrd="3" destOrd="0" presId="urn:microsoft.com/office/officeart/2008/layout/VerticalCurvedList"/>
    <dgm:cxn modelId="{6045570E-895D-4137-A092-270E9F871FBA}" type="presParOf" srcId="{8B2EAB21-E9E7-40AB-A915-89B5C2A572B0}" destId="{B3A2E29A-E610-4946-A294-49C43769B741}" srcOrd="1" destOrd="0" presId="urn:microsoft.com/office/officeart/2008/layout/VerticalCurvedList"/>
    <dgm:cxn modelId="{1FE81AF0-1C3D-4F12-92F9-CDA18FE1F982}" type="presParOf" srcId="{8B2EAB21-E9E7-40AB-A915-89B5C2A572B0}" destId="{40A542E8-0D19-4657-9091-83960EBF81A7}" srcOrd="2" destOrd="0" presId="urn:microsoft.com/office/officeart/2008/layout/VerticalCurvedList"/>
    <dgm:cxn modelId="{8879FBE2-BCC8-415D-B2C4-5892AF2740E9}" type="presParOf" srcId="{40A542E8-0D19-4657-9091-83960EBF81A7}" destId="{F00BFE16-169C-4DCA-9740-33DEBF239A31}" srcOrd="0" destOrd="0" presId="urn:microsoft.com/office/officeart/2008/layout/VerticalCurvedList"/>
    <dgm:cxn modelId="{BE9695F5-E509-41D7-BD97-CFEB22144A42}" type="presParOf" srcId="{8B2EAB21-E9E7-40AB-A915-89B5C2A572B0}" destId="{575EAAAD-AB63-43A5-8F71-ACDD13667ABA}" srcOrd="3" destOrd="0" presId="urn:microsoft.com/office/officeart/2008/layout/VerticalCurvedList"/>
    <dgm:cxn modelId="{56D2645F-79F4-4268-BFAB-FCCF9CF369FF}" type="presParOf" srcId="{8B2EAB21-E9E7-40AB-A915-89B5C2A572B0}" destId="{361FC2E5-B9B4-4F4A-AED9-ED2540B89286}" srcOrd="4" destOrd="0" presId="urn:microsoft.com/office/officeart/2008/layout/VerticalCurvedList"/>
    <dgm:cxn modelId="{B40B0CF8-B389-4FCD-A435-1043EF7B51A3}" type="presParOf" srcId="{361FC2E5-B9B4-4F4A-AED9-ED2540B89286}" destId="{2B631721-1F53-46AD-8FFF-A28792E27E65}" srcOrd="0" destOrd="0" presId="urn:microsoft.com/office/officeart/2008/layout/VerticalCurvedList"/>
    <dgm:cxn modelId="{EB1A91DB-BA68-45DC-B349-D3FF3C15DE53}" type="presParOf" srcId="{8B2EAB21-E9E7-40AB-A915-89B5C2A572B0}" destId="{F150E11B-35CE-4C7F-8B36-D634D97B5668}" srcOrd="5" destOrd="0" presId="urn:microsoft.com/office/officeart/2008/layout/VerticalCurvedList"/>
    <dgm:cxn modelId="{BF4FB61E-2205-4E3E-BEF0-1A26C598AB28}" type="presParOf" srcId="{8B2EAB21-E9E7-40AB-A915-89B5C2A572B0}" destId="{75B8CF44-2CD9-4D20-9275-95FCAEFEF103}" srcOrd="6" destOrd="0" presId="urn:microsoft.com/office/officeart/2008/layout/VerticalCurvedList"/>
    <dgm:cxn modelId="{94106452-59D4-4FA8-A801-14BE028CEB41}" type="presParOf" srcId="{75B8CF44-2CD9-4D20-9275-95FCAEFEF103}" destId="{344BFDC2-B56D-454D-B55C-C81968BE97C1}" srcOrd="0" destOrd="0" presId="urn:microsoft.com/office/officeart/2008/layout/VerticalCurvedList"/>
    <dgm:cxn modelId="{2020AA90-FC5D-4656-AA31-452F356AD30E}" type="presParOf" srcId="{8B2EAB21-E9E7-40AB-A915-89B5C2A572B0}" destId="{B7A1FF61-6491-444F-A9BA-5F1AD5120C7D}" srcOrd="7" destOrd="0" presId="urn:microsoft.com/office/officeart/2008/layout/VerticalCurvedList"/>
    <dgm:cxn modelId="{F17D63F0-56A6-4FE5-AFF4-82F6722726AD}" type="presParOf" srcId="{8B2EAB21-E9E7-40AB-A915-89B5C2A572B0}" destId="{2C2DFEBC-FEFF-45CB-94DC-5A9B77492063}" srcOrd="8" destOrd="0" presId="urn:microsoft.com/office/officeart/2008/layout/VerticalCurvedList"/>
    <dgm:cxn modelId="{EF849E19-4BF7-47B1-8A87-3D6C3FF8ECDE}" type="presParOf" srcId="{2C2DFEBC-FEFF-45CB-94DC-5A9B77492063}" destId="{D9394A81-7EFA-4DC9-AD4E-A688986E464F}" srcOrd="0" destOrd="0" presId="urn:microsoft.com/office/officeart/2008/layout/VerticalCurvedList"/>
    <dgm:cxn modelId="{42A628DA-0A4E-4314-B257-E2705E47AA11}" type="presParOf" srcId="{8B2EAB21-E9E7-40AB-A915-89B5C2A572B0}" destId="{93E784C2-3E39-4CB7-86A1-2A55B4FE8E98}" srcOrd="9" destOrd="0" presId="urn:microsoft.com/office/officeart/2008/layout/VerticalCurvedList"/>
    <dgm:cxn modelId="{46F4024E-B32A-4A10-A4EA-F49679639A5E}" type="presParOf" srcId="{8B2EAB21-E9E7-40AB-A915-89B5C2A572B0}" destId="{44A79B14-8519-45FD-BB57-CF712A1E1B0C}" srcOrd="10" destOrd="0" presId="urn:microsoft.com/office/officeart/2008/layout/VerticalCurvedList"/>
    <dgm:cxn modelId="{B2E32DE2-517F-4D01-92B3-E99CD63C6DE9}" type="presParOf" srcId="{44A79B14-8519-45FD-BB57-CF712A1E1B0C}" destId="{EA055B0D-8BFC-4547-A67F-DB2000BA132E}" srcOrd="0" destOrd="0" presId="urn:microsoft.com/office/officeart/2008/layout/VerticalCurvedList"/>
    <dgm:cxn modelId="{C06F70B0-F32B-4225-9625-7E151A6F076D}" type="presParOf" srcId="{8B2EAB21-E9E7-40AB-A915-89B5C2A572B0}" destId="{EE1D7457-E32A-4664-9CC1-DBE076C4D577}" srcOrd="11" destOrd="0" presId="urn:microsoft.com/office/officeart/2008/layout/VerticalCurvedList"/>
    <dgm:cxn modelId="{13CC44B9-A1B4-438C-AC4C-82C13967ACAD}" type="presParOf" srcId="{8B2EAB21-E9E7-40AB-A915-89B5C2A572B0}" destId="{C6921A07-045B-4A83-B6A3-25C3AA9C2E50}" srcOrd="12" destOrd="0" presId="urn:microsoft.com/office/officeart/2008/layout/VerticalCurvedList"/>
    <dgm:cxn modelId="{0BE925E0-8DE8-4246-9F46-BF769F9D002F}" type="presParOf" srcId="{C6921A07-045B-4A83-B6A3-25C3AA9C2E50}" destId="{D2CFC305-4058-4469-8C67-0EDD8988D03E}" srcOrd="0" destOrd="0" presId="urn:microsoft.com/office/officeart/2008/layout/VerticalCurvedList"/>
    <dgm:cxn modelId="{26E00784-D4B3-4135-BDC0-6FB12D6C7FAE}" type="presParOf" srcId="{8B2EAB21-E9E7-40AB-A915-89B5C2A572B0}" destId="{C5D1F4E4-E4CF-4DD3-BCFC-3862A7AE921F}" srcOrd="13" destOrd="0" presId="urn:microsoft.com/office/officeart/2008/layout/VerticalCurvedList"/>
    <dgm:cxn modelId="{36F140CD-8410-4C70-9D04-79DC5B8F4207}" type="presParOf" srcId="{8B2EAB21-E9E7-40AB-A915-89B5C2A572B0}" destId="{1C2EA8E0-F2E7-4961-BDE9-BDA82D881C21}" srcOrd="14" destOrd="0" presId="urn:microsoft.com/office/officeart/2008/layout/VerticalCurvedList"/>
    <dgm:cxn modelId="{63F5713E-651C-463D-AD5D-A7C16522AD74}" type="presParOf" srcId="{1C2EA8E0-F2E7-4961-BDE9-BDA82D881C21}" destId="{7100B47B-DF1F-4DB5-BAE0-8C887EA9D2E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C830C-FC2D-46A2-8B4E-40C475BE0F1E}">
      <dsp:nvSpPr>
        <dsp:cNvPr id="0" name=""/>
        <dsp:cNvSpPr/>
      </dsp:nvSpPr>
      <dsp:spPr>
        <a:xfrm>
          <a:off x="9869817" y="-874289"/>
          <a:ext cx="6800265" cy="6800265"/>
        </a:xfrm>
        <a:prstGeom prst="blockArc">
          <a:avLst>
            <a:gd name="adj1" fmla="val 8100000"/>
            <a:gd name="adj2" fmla="val 13500000"/>
            <a:gd name="adj3" fmla="val 3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D3D3BA-9F36-48F5-9D15-5FDF80364A18}">
      <dsp:nvSpPr>
        <dsp:cNvPr id="0" name=""/>
        <dsp:cNvSpPr/>
      </dsp:nvSpPr>
      <dsp:spPr>
        <a:xfrm>
          <a:off x="70786" y="266021"/>
          <a:ext cx="10481924" cy="531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422149" bIns="71120" numCol="1" spcCol="1270" anchor="ctr" anchorCtr="0">
          <a:noAutofit/>
        </a:bodyPr>
        <a:lstStyle/>
        <a:p>
          <a:pPr marL="0" lvl="0" indent="0" algn="r" defTabSz="1244600" rtl="1">
            <a:lnSpc>
              <a:spcPct val="90000"/>
            </a:lnSpc>
            <a:spcBef>
              <a:spcPct val="0"/>
            </a:spcBef>
            <a:spcAft>
              <a:spcPct val="35000"/>
            </a:spcAft>
            <a:buNone/>
          </a:pPr>
          <a:r>
            <a:rPr lang="he-IL" sz="2800" kern="1200" dirty="0">
              <a:latin typeface="Assistant" pitchFamily="2" charset="-79"/>
              <a:cs typeface="Assistant" pitchFamily="2" charset="-79"/>
            </a:rPr>
            <a:t>מצגת או לוח – השפעה על איכות הלמידה בכיתה</a:t>
          </a:r>
          <a:endParaRPr lang="en-US" sz="2800" kern="1200" dirty="0">
            <a:latin typeface="Assistant" pitchFamily="2" charset="-79"/>
            <a:cs typeface="Assistant" pitchFamily="2" charset="-79"/>
          </a:endParaRPr>
        </a:p>
      </dsp:txBody>
      <dsp:txXfrm>
        <a:off x="70786" y="266021"/>
        <a:ext cx="10481924" cy="531841"/>
      </dsp:txXfrm>
    </dsp:sp>
    <dsp:sp modelId="{90534BB7-432B-4ED2-BD24-3E647D77FE3D}">
      <dsp:nvSpPr>
        <dsp:cNvPr id="0" name=""/>
        <dsp:cNvSpPr/>
      </dsp:nvSpPr>
      <dsp:spPr>
        <a:xfrm>
          <a:off x="10220309" y="199541"/>
          <a:ext cx="664801" cy="6648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13A795-13CE-4E48-8D44-D0CD7C84B126}">
      <dsp:nvSpPr>
        <dsp:cNvPr id="0" name=""/>
        <dsp:cNvSpPr/>
      </dsp:nvSpPr>
      <dsp:spPr>
        <a:xfrm>
          <a:off x="70786" y="1063683"/>
          <a:ext cx="10044448" cy="531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422149" bIns="71120" numCol="1" spcCol="1270" anchor="ctr" anchorCtr="0">
          <a:noAutofit/>
        </a:bodyPr>
        <a:lstStyle/>
        <a:p>
          <a:pPr marL="0" lvl="0" indent="0" algn="r" defTabSz="1244600" rtl="1">
            <a:lnSpc>
              <a:spcPct val="90000"/>
            </a:lnSpc>
            <a:spcBef>
              <a:spcPct val="0"/>
            </a:spcBef>
            <a:spcAft>
              <a:spcPct val="35000"/>
            </a:spcAft>
            <a:buNone/>
          </a:pPr>
          <a:r>
            <a:rPr lang="he-IL" sz="2800" kern="1200" dirty="0">
              <a:latin typeface="Assistant" pitchFamily="2" charset="-79"/>
              <a:cs typeface="Assistant" pitchFamily="2" charset="-79"/>
            </a:rPr>
            <a:t>האם להתחיל מהנושא הכללי ולפרט או דווקא מהדוגמא ואז להרחיב?</a:t>
          </a:r>
          <a:endParaRPr lang="en-US" sz="2800" kern="1200" dirty="0">
            <a:latin typeface="Assistant" pitchFamily="2" charset="-79"/>
            <a:cs typeface="Assistant" pitchFamily="2" charset="-79"/>
          </a:endParaRPr>
        </a:p>
      </dsp:txBody>
      <dsp:txXfrm>
        <a:off x="70786" y="1063683"/>
        <a:ext cx="10044448" cy="531841"/>
      </dsp:txXfrm>
    </dsp:sp>
    <dsp:sp modelId="{49DAFC43-4883-4EBA-8117-A8C547E4412F}">
      <dsp:nvSpPr>
        <dsp:cNvPr id="0" name=""/>
        <dsp:cNvSpPr/>
      </dsp:nvSpPr>
      <dsp:spPr>
        <a:xfrm>
          <a:off x="9782833" y="997202"/>
          <a:ext cx="664801" cy="6648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1903BB-0936-4311-81C0-B8DE1AFF1BBA}">
      <dsp:nvSpPr>
        <dsp:cNvPr id="0" name=""/>
        <dsp:cNvSpPr/>
      </dsp:nvSpPr>
      <dsp:spPr>
        <a:xfrm>
          <a:off x="70786" y="1861344"/>
          <a:ext cx="9844401" cy="531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422149" bIns="71120" numCol="1" spcCol="1270" anchor="ctr" anchorCtr="0">
          <a:noAutofit/>
        </a:bodyPr>
        <a:lstStyle/>
        <a:p>
          <a:pPr marL="0" lvl="0" indent="0" algn="r" defTabSz="1244600" rtl="1">
            <a:lnSpc>
              <a:spcPct val="90000"/>
            </a:lnSpc>
            <a:spcBef>
              <a:spcPct val="0"/>
            </a:spcBef>
            <a:spcAft>
              <a:spcPct val="35000"/>
            </a:spcAft>
            <a:buNone/>
          </a:pPr>
          <a:r>
            <a:rPr lang="he-IL" sz="2800" kern="1200" dirty="0">
              <a:latin typeface="Assistant" pitchFamily="2" charset="-79"/>
              <a:cs typeface="Assistant" pitchFamily="2" charset="-79"/>
            </a:rPr>
            <a:t>תפקיד ההרצאה לעומת תפקיד התרגול</a:t>
          </a:r>
          <a:endParaRPr lang="en-US" sz="2800" kern="1200" dirty="0">
            <a:latin typeface="Assistant" pitchFamily="2" charset="-79"/>
            <a:cs typeface="Assistant" pitchFamily="2" charset="-79"/>
          </a:endParaRPr>
        </a:p>
      </dsp:txBody>
      <dsp:txXfrm>
        <a:off x="70786" y="1861344"/>
        <a:ext cx="9844401" cy="531841"/>
      </dsp:txXfrm>
    </dsp:sp>
    <dsp:sp modelId="{B8238B7E-8754-4D43-AA44-4EAC08DF1BA6}">
      <dsp:nvSpPr>
        <dsp:cNvPr id="0" name=""/>
        <dsp:cNvSpPr/>
      </dsp:nvSpPr>
      <dsp:spPr>
        <a:xfrm>
          <a:off x="9582786" y="1794864"/>
          <a:ext cx="664801" cy="6648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DCC360-81A0-4CFF-B50B-2B0AB3F6D712}">
      <dsp:nvSpPr>
        <dsp:cNvPr id="0" name=""/>
        <dsp:cNvSpPr/>
      </dsp:nvSpPr>
      <dsp:spPr>
        <a:xfrm>
          <a:off x="70786" y="2658500"/>
          <a:ext cx="9844401" cy="531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422149" bIns="71120" numCol="1" spcCol="1270" anchor="ctr" anchorCtr="0">
          <a:noAutofit/>
        </a:bodyPr>
        <a:lstStyle/>
        <a:p>
          <a:pPr marL="0" lvl="0" indent="0" algn="r" defTabSz="1244600" rtl="1">
            <a:lnSpc>
              <a:spcPct val="90000"/>
            </a:lnSpc>
            <a:spcBef>
              <a:spcPct val="0"/>
            </a:spcBef>
            <a:spcAft>
              <a:spcPct val="35000"/>
            </a:spcAft>
            <a:buNone/>
          </a:pPr>
          <a:r>
            <a:rPr lang="he-IL" sz="2800" kern="1200" dirty="0">
              <a:latin typeface="Assistant" pitchFamily="2" charset="-79"/>
              <a:cs typeface="Assistant" pitchFamily="2" charset="-79"/>
            </a:rPr>
            <a:t>איך מגיבים לטעויות ולתשובות נכונות</a:t>
          </a:r>
          <a:endParaRPr lang="en-US" sz="2800" kern="1200" dirty="0">
            <a:latin typeface="Assistant" pitchFamily="2" charset="-79"/>
            <a:cs typeface="Assistant" pitchFamily="2" charset="-79"/>
          </a:endParaRPr>
        </a:p>
      </dsp:txBody>
      <dsp:txXfrm>
        <a:off x="70786" y="2658500"/>
        <a:ext cx="9844401" cy="531841"/>
      </dsp:txXfrm>
    </dsp:sp>
    <dsp:sp modelId="{2EFE3675-7605-4FD8-B72A-B8188314ECE5}">
      <dsp:nvSpPr>
        <dsp:cNvPr id="0" name=""/>
        <dsp:cNvSpPr/>
      </dsp:nvSpPr>
      <dsp:spPr>
        <a:xfrm>
          <a:off x="9582786" y="2592020"/>
          <a:ext cx="664801" cy="6648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10C8C4-46E8-4255-8464-33D4E5A22609}">
      <dsp:nvSpPr>
        <dsp:cNvPr id="0" name=""/>
        <dsp:cNvSpPr/>
      </dsp:nvSpPr>
      <dsp:spPr>
        <a:xfrm>
          <a:off x="70786" y="3456161"/>
          <a:ext cx="10044448" cy="531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422149" bIns="71120" numCol="1" spcCol="1270" anchor="ctr" anchorCtr="0">
          <a:noAutofit/>
        </a:bodyPr>
        <a:lstStyle/>
        <a:p>
          <a:pPr marL="0" lvl="0" indent="0" algn="r" defTabSz="1244600" rtl="1">
            <a:lnSpc>
              <a:spcPct val="90000"/>
            </a:lnSpc>
            <a:spcBef>
              <a:spcPct val="0"/>
            </a:spcBef>
            <a:spcAft>
              <a:spcPct val="35000"/>
            </a:spcAft>
            <a:buNone/>
          </a:pPr>
          <a:r>
            <a:rPr lang="he-IL" sz="2800" kern="1200" dirty="0">
              <a:latin typeface="Assistant" pitchFamily="2" charset="-79"/>
              <a:cs typeface="Assistant" pitchFamily="2" charset="-79"/>
            </a:rPr>
            <a:t>התמודדות עם ידע נוסף שמחוץ ל</a:t>
          </a:r>
          <a:r>
            <a:rPr lang="en-US" sz="2800" kern="1200" dirty="0">
              <a:latin typeface="Assistant" pitchFamily="2" charset="-79"/>
              <a:cs typeface="Assistant" pitchFamily="2" charset="-79"/>
            </a:rPr>
            <a:t>scope</a:t>
          </a:r>
          <a:r>
            <a:rPr lang="he-IL" sz="2800" kern="1200" dirty="0">
              <a:latin typeface="Assistant" pitchFamily="2" charset="-79"/>
              <a:cs typeface="Assistant" pitchFamily="2" charset="-79"/>
            </a:rPr>
            <a:t> - מתי להעמיק? מתי לדלג? </a:t>
          </a:r>
          <a:endParaRPr lang="en-US" sz="2800" kern="1200" dirty="0">
            <a:latin typeface="Assistant" pitchFamily="2" charset="-79"/>
            <a:cs typeface="Assistant" pitchFamily="2" charset="-79"/>
          </a:endParaRPr>
        </a:p>
      </dsp:txBody>
      <dsp:txXfrm>
        <a:off x="70786" y="3456161"/>
        <a:ext cx="10044448" cy="531841"/>
      </dsp:txXfrm>
    </dsp:sp>
    <dsp:sp modelId="{1617E62D-DF7E-4EE9-9EFE-62A4FB492E33}">
      <dsp:nvSpPr>
        <dsp:cNvPr id="0" name=""/>
        <dsp:cNvSpPr/>
      </dsp:nvSpPr>
      <dsp:spPr>
        <a:xfrm>
          <a:off x="9782833" y="3389681"/>
          <a:ext cx="664801" cy="6648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739312-09C6-416D-B0AF-ECFBDF82C86E}">
      <dsp:nvSpPr>
        <dsp:cNvPr id="0" name=""/>
        <dsp:cNvSpPr/>
      </dsp:nvSpPr>
      <dsp:spPr>
        <a:xfrm>
          <a:off x="70786" y="4253822"/>
          <a:ext cx="10481924" cy="531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422149" bIns="71120" numCol="1" spcCol="1270" anchor="ctr" anchorCtr="0">
          <a:noAutofit/>
        </a:bodyPr>
        <a:lstStyle/>
        <a:p>
          <a:pPr marL="0" lvl="0" indent="0" algn="r" defTabSz="1244600" rtl="1">
            <a:lnSpc>
              <a:spcPct val="90000"/>
            </a:lnSpc>
            <a:spcBef>
              <a:spcPct val="0"/>
            </a:spcBef>
            <a:spcAft>
              <a:spcPct val="35000"/>
            </a:spcAft>
            <a:buNone/>
          </a:pPr>
          <a:r>
            <a:rPr lang="he-IL" sz="2800" kern="1200" dirty="0">
              <a:latin typeface="Assistant" pitchFamily="2" charset="-79"/>
              <a:cs typeface="Assistant" pitchFamily="2" charset="-79"/>
            </a:rPr>
            <a:t>תחילת התרגול – חיבור בדקות הראשונות. </a:t>
          </a:r>
          <a:endParaRPr lang="en-US" sz="2800" kern="1200" dirty="0">
            <a:latin typeface="Assistant" pitchFamily="2" charset="-79"/>
            <a:cs typeface="Assistant" pitchFamily="2" charset="-79"/>
          </a:endParaRPr>
        </a:p>
      </dsp:txBody>
      <dsp:txXfrm>
        <a:off x="70786" y="4253822"/>
        <a:ext cx="10481924" cy="531841"/>
      </dsp:txXfrm>
    </dsp:sp>
    <dsp:sp modelId="{1B5E292D-E9D7-4853-A668-4408A0366C5D}">
      <dsp:nvSpPr>
        <dsp:cNvPr id="0" name=""/>
        <dsp:cNvSpPr/>
      </dsp:nvSpPr>
      <dsp:spPr>
        <a:xfrm>
          <a:off x="10220309" y="4187342"/>
          <a:ext cx="664801" cy="6648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C0C78-C3AA-4B21-8BB3-8AEEF369B78C}">
      <dsp:nvSpPr>
        <dsp:cNvPr id="0" name=""/>
        <dsp:cNvSpPr/>
      </dsp:nvSpPr>
      <dsp:spPr>
        <a:xfrm>
          <a:off x="8136435" y="396471"/>
          <a:ext cx="2169212" cy="10846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latin typeface="Assistant" pitchFamily="2" charset="-79"/>
              <a:cs typeface="Assistant" pitchFamily="2" charset="-79"/>
            </a:rPr>
            <a:t>קרדיט אקדמי </a:t>
          </a:r>
          <a:br>
            <a:rPr lang="en-US" sz="2800" kern="1200" dirty="0">
              <a:latin typeface="Assistant" pitchFamily="2" charset="-79"/>
              <a:cs typeface="Assistant" pitchFamily="2" charset="-79"/>
            </a:rPr>
          </a:br>
          <a:r>
            <a:rPr lang="he-IL" sz="2800" kern="1200" dirty="0">
              <a:latin typeface="Assistant" pitchFamily="2" charset="-79"/>
              <a:cs typeface="Assistant" pitchFamily="2" charset="-79"/>
            </a:rPr>
            <a:t>- קריטי!</a:t>
          </a:r>
          <a:endParaRPr lang="en-US" sz="2800" kern="1200" dirty="0">
            <a:latin typeface="Assistant" pitchFamily="2" charset="-79"/>
            <a:cs typeface="Assistant" pitchFamily="2" charset="-79"/>
          </a:endParaRPr>
        </a:p>
      </dsp:txBody>
      <dsp:txXfrm>
        <a:off x="8168202" y="428238"/>
        <a:ext cx="2105678" cy="1021072"/>
      </dsp:txXfrm>
    </dsp:sp>
    <dsp:sp modelId="{FD5C51C7-D53A-4170-923B-A84C2A8F4467}">
      <dsp:nvSpPr>
        <dsp:cNvPr id="0" name=""/>
        <dsp:cNvSpPr/>
      </dsp:nvSpPr>
      <dsp:spPr>
        <a:xfrm>
          <a:off x="9871806" y="1481077"/>
          <a:ext cx="216921" cy="813454"/>
        </a:xfrm>
        <a:custGeom>
          <a:avLst/>
          <a:gdLst/>
          <a:ahLst/>
          <a:cxnLst/>
          <a:rect l="0" t="0" r="0" b="0"/>
          <a:pathLst>
            <a:path>
              <a:moveTo>
                <a:pt x="216921" y="0"/>
              </a:moveTo>
              <a:lnTo>
                <a:pt x="216921" y="813454"/>
              </a:lnTo>
              <a:lnTo>
                <a:pt x="0" y="8134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A32CA2-9323-4933-A664-8BC42F80B148}">
      <dsp:nvSpPr>
        <dsp:cNvPr id="0" name=""/>
        <dsp:cNvSpPr/>
      </dsp:nvSpPr>
      <dsp:spPr>
        <a:xfrm>
          <a:off x="8136435" y="1752229"/>
          <a:ext cx="1735370" cy="10846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he-IL" sz="2400" kern="1200">
              <a:latin typeface="Assistant" pitchFamily="2" charset="-79"/>
              <a:cs typeface="Assistant" pitchFamily="2" charset="-79"/>
            </a:rPr>
            <a:t>מוטיבציה</a:t>
          </a:r>
          <a:endParaRPr lang="en-US" sz="2400" kern="1200">
            <a:latin typeface="Assistant" pitchFamily="2" charset="-79"/>
            <a:cs typeface="Assistant" pitchFamily="2" charset="-79"/>
          </a:endParaRPr>
        </a:p>
      </dsp:txBody>
      <dsp:txXfrm>
        <a:off x="8168202" y="1783996"/>
        <a:ext cx="1671836" cy="1021072"/>
      </dsp:txXfrm>
    </dsp:sp>
    <dsp:sp modelId="{185956E9-DD3C-43CE-BEF3-707F592FE8C6}">
      <dsp:nvSpPr>
        <dsp:cNvPr id="0" name=""/>
        <dsp:cNvSpPr/>
      </dsp:nvSpPr>
      <dsp:spPr>
        <a:xfrm>
          <a:off x="9871806" y="1481077"/>
          <a:ext cx="216921" cy="2169212"/>
        </a:xfrm>
        <a:custGeom>
          <a:avLst/>
          <a:gdLst/>
          <a:ahLst/>
          <a:cxnLst/>
          <a:rect l="0" t="0" r="0" b="0"/>
          <a:pathLst>
            <a:path>
              <a:moveTo>
                <a:pt x="216921" y="0"/>
              </a:moveTo>
              <a:lnTo>
                <a:pt x="216921" y="2169212"/>
              </a:lnTo>
              <a:lnTo>
                <a:pt x="0" y="21692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5BE054-B54E-4061-A17A-D3130738535A}">
      <dsp:nvSpPr>
        <dsp:cNvPr id="0" name=""/>
        <dsp:cNvSpPr/>
      </dsp:nvSpPr>
      <dsp:spPr>
        <a:xfrm>
          <a:off x="8136435" y="3107987"/>
          <a:ext cx="1735370" cy="10846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he-IL" sz="2400" kern="1200">
              <a:latin typeface="Assistant" pitchFamily="2" charset="-79"/>
              <a:cs typeface="Assistant" pitchFamily="2" charset="-79"/>
            </a:rPr>
            <a:t>זמן</a:t>
          </a:r>
          <a:endParaRPr lang="en-US" sz="2400" kern="1200">
            <a:latin typeface="Assistant" pitchFamily="2" charset="-79"/>
            <a:cs typeface="Assistant" pitchFamily="2" charset="-79"/>
          </a:endParaRPr>
        </a:p>
      </dsp:txBody>
      <dsp:txXfrm>
        <a:off x="8168202" y="3139754"/>
        <a:ext cx="1671836" cy="1021072"/>
      </dsp:txXfrm>
    </dsp:sp>
    <dsp:sp modelId="{249CFA9C-DD5A-4F9E-AB52-2E2CFAC6982D}">
      <dsp:nvSpPr>
        <dsp:cNvPr id="0" name=""/>
        <dsp:cNvSpPr/>
      </dsp:nvSpPr>
      <dsp:spPr>
        <a:xfrm>
          <a:off x="5424919" y="396471"/>
          <a:ext cx="2169212" cy="10846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latin typeface="Assistant" pitchFamily="2" charset="-79"/>
              <a:cs typeface="Assistant" pitchFamily="2" charset="-79"/>
            </a:rPr>
            <a:t>הטרוגניות </a:t>
          </a:r>
          <a:endParaRPr lang="en-US" sz="2800" kern="1200" dirty="0">
            <a:latin typeface="Assistant" pitchFamily="2" charset="-79"/>
            <a:cs typeface="Assistant" pitchFamily="2" charset="-79"/>
          </a:endParaRPr>
        </a:p>
      </dsp:txBody>
      <dsp:txXfrm>
        <a:off x="5456686" y="428238"/>
        <a:ext cx="2105678" cy="1021072"/>
      </dsp:txXfrm>
    </dsp:sp>
    <dsp:sp modelId="{F1C7B736-9691-4975-A9F3-F173871F15DC}">
      <dsp:nvSpPr>
        <dsp:cNvPr id="0" name=""/>
        <dsp:cNvSpPr/>
      </dsp:nvSpPr>
      <dsp:spPr>
        <a:xfrm>
          <a:off x="7160289" y="1481077"/>
          <a:ext cx="216921" cy="813454"/>
        </a:xfrm>
        <a:custGeom>
          <a:avLst/>
          <a:gdLst/>
          <a:ahLst/>
          <a:cxnLst/>
          <a:rect l="0" t="0" r="0" b="0"/>
          <a:pathLst>
            <a:path>
              <a:moveTo>
                <a:pt x="216921" y="0"/>
              </a:moveTo>
              <a:lnTo>
                <a:pt x="216921" y="813454"/>
              </a:lnTo>
              <a:lnTo>
                <a:pt x="0" y="8134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7C1827-F983-470C-AFFA-3F1992D8B4EF}">
      <dsp:nvSpPr>
        <dsp:cNvPr id="0" name=""/>
        <dsp:cNvSpPr/>
      </dsp:nvSpPr>
      <dsp:spPr>
        <a:xfrm>
          <a:off x="5424919" y="1752229"/>
          <a:ext cx="1735370" cy="10846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he-IL" sz="2400" kern="1200">
              <a:latin typeface="Assistant" pitchFamily="2" charset="-79"/>
              <a:cs typeface="Assistant" pitchFamily="2" charset="-79"/>
            </a:rPr>
            <a:t>בין מחלקות שונות</a:t>
          </a:r>
          <a:endParaRPr lang="en-US" sz="2400" kern="1200">
            <a:latin typeface="Assistant" pitchFamily="2" charset="-79"/>
            <a:cs typeface="Assistant" pitchFamily="2" charset="-79"/>
          </a:endParaRPr>
        </a:p>
      </dsp:txBody>
      <dsp:txXfrm>
        <a:off x="5456686" y="1783996"/>
        <a:ext cx="1671836" cy="1021072"/>
      </dsp:txXfrm>
    </dsp:sp>
    <dsp:sp modelId="{83F27FC4-4EB8-4B0F-AFE1-10BBE0E238B4}">
      <dsp:nvSpPr>
        <dsp:cNvPr id="0" name=""/>
        <dsp:cNvSpPr/>
      </dsp:nvSpPr>
      <dsp:spPr>
        <a:xfrm>
          <a:off x="7160289" y="1481077"/>
          <a:ext cx="216921" cy="2169212"/>
        </a:xfrm>
        <a:custGeom>
          <a:avLst/>
          <a:gdLst/>
          <a:ahLst/>
          <a:cxnLst/>
          <a:rect l="0" t="0" r="0" b="0"/>
          <a:pathLst>
            <a:path>
              <a:moveTo>
                <a:pt x="216921" y="0"/>
              </a:moveTo>
              <a:lnTo>
                <a:pt x="216921" y="2169212"/>
              </a:lnTo>
              <a:lnTo>
                <a:pt x="0" y="21692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898E6D-A68D-4D06-B5A8-B87E2C70B829}">
      <dsp:nvSpPr>
        <dsp:cNvPr id="0" name=""/>
        <dsp:cNvSpPr/>
      </dsp:nvSpPr>
      <dsp:spPr>
        <a:xfrm>
          <a:off x="5424919" y="3107987"/>
          <a:ext cx="1735370" cy="10846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he-IL" sz="2400" kern="1200">
              <a:latin typeface="Assistant" pitchFamily="2" charset="-79"/>
              <a:cs typeface="Assistant" pitchFamily="2" charset="-79"/>
            </a:rPr>
            <a:t>מתרגל.ת מול סטודנט.ית</a:t>
          </a:r>
          <a:endParaRPr lang="en-US" sz="2400" kern="1200">
            <a:latin typeface="Assistant" pitchFamily="2" charset="-79"/>
            <a:cs typeface="Assistant" pitchFamily="2" charset="-79"/>
          </a:endParaRPr>
        </a:p>
      </dsp:txBody>
      <dsp:txXfrm>
        <a:off x="5456686" y="3139754"/>
        <a:ext cx="1671836" cy="1021072"/>
      </dsp:txXfrm>
    </dsp:sp>
    <dsp:sp modelId="{9C36F889-47AF-4667-9E15-4DA92684A5A1}">
      <dsp:nvSpPr>
        <dsp:cNvPr id="0" name=""/>
        <dsp:cNvSpPr/>
      </dsp:nvSpPr>
      <dsp:spPr>
        <a:xfrm>
          <a:off x="2713403" y="396471"/>
          <a:ext cx="2169212" cy="10846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he-IL" sz="2800" kern="1200">
              <a:latin typeface="Assistant" pitchFamily="2" charset="-79"/>
              <a:cs typeface="Assistant" pitchFamily="2" charset="-79"/>
            </a:rPr>
            <a:t>התנסות אישית</a:t>
          </a:r>
          <a:endParaRPr lang="en-US" sz="2800" kern="1200">
            <a:latin typeface="Assistant" pitchFamily="2" charset="-79"/>
            <a:cs typeface="Assistant" pitchFamily="2" charset="-79"/>
          </a:endParaRPr>
        </a:p>
      </dsp:txBody>
      <dsp:txXfrm>
        <a:off x="2745170" y="428238"/>
        <a:ext cx="2105678" cy="1021072"/>
      </dsp:txXfrm>
    </dsp:sp>
    <dsp:sp modelId="{9C7598BD-4FE9-4002-9521-A63D00E0C277}">
      <dsp:nvSpPr>
        <dsp:cNvPr id="0" name=""/>
        <dsp:cNvSpPr/>
      </dsp:nvSpPr>
      <dsp:spPr>
        <a:xfrm>
          <a:off x="4448773" y="1481077"/>
          <a:ext cx="216921" cy="813454"/>
        </a:xfrm>
        <a:custGeom>
          <a:avLst/>
          <a:gdLst/>
          <a:ahLst/>
          <a:cxnLst/>
          <a:rect l="0" t="0" r="0" b="0"/>
          <a:pathLst>
            <a:path>
              <a:moveTo>
                <a:pt x="216921" y="0"/>
              </a:moveTo>
              <a:lnTo>
                <a:pt x="216921" y="813454"/>
              </a:lnTo>
              <a:lnTo>
                <a:pt x="0" y="8134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E07169-0E5A-4AB5-8297-FCD262D347AA}">
      <dsp:nvSpPr>
        <dsp:cNvPr id="0" name=""/>
        <dsp:cNvSpPr/>
      </dsp:nvSpPr>
      <dsp:spPr>
        <a:xfrm>
          <a:off x="2713403" y="1752229"/>
          <a:ext cx="1735370" cy="10846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latin typeface="Assistant" pitchFamily="2" charset="-79"/>
              <a:cs typeface="Assistant" pitchFamily="2" charset="-79"/>
            </a:rPr>
            <a:t>האם ואיך </a:t>
          </a:r>
          <a:br>
            <a:rPr lang="en-US" sz="2400" kern="1200" dirty="0">
              <a:latin typeface="Assistant" pitchFamily="2" charset="-79"/>
              <a:cs typeface="Assistant" pitchFamily="2" charset="-79"/>
            </a:rPr>
          </a:br>
          <a:r>
            <a:rPr lang="he-IL" sz="2400" kern="1200" dirty="0">
              <a:latin typeface="Assistant" pitchFamily="2" charset="-79"/>
              <a:cs typeface="Assistant" pitchFamily="2" charset="-79"/>
            </a:rPr>
            <a:t>ניתן להרחיב?</a:t>
          </a:r>
          <a:endParaRPr lang="en-US" sz="2400" kern="1200" dirty="0">
            <a:latin typeface="Assistant" pitchFamily="2" charset="-79"/>
            <a:cs typeface="Assistant" pitchFamily="2" charset="-79"/>
          </a:endParaRPr>
        </a:p>
      </dsp:txBody>
      <dsp:txXfrm>
        <a:off x="2745170" y="1783996"/>
        <a:ext cx="1671836" cy="1021072"/>
      </dsp:txXfrm>
    </dsp:sp>
    <dsp:sp modelId="{5035C755-FC0E-4F44-80D9-4FB11654FBA9}">
      <dsp:nvSpPr>
        <dsp:cNvPr id="0" name=""/>
        <dsp:cNvSpPr/>
      </dsp:nvSpPr>
      <dsp:spPr>
        <a:xfrm>
          <a:off x="1887" y="396471"/>
          <a:ext cx="2169212" cy="10846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latin typeface="Assistant" pitchFamily="2" charset="-79"/>
              <a:cs typeface="Assistant" pitchFamily="2" charset="-79"/>
            </a:rPr>
            <a:t>חשיפה למודלים של הוראה</a:t>
          </a:r>
          <a:endParaRPr lang="en-US" sz="2400" kern="1200" dirty="0">
            <a:latin typeface="Assistant" pitchFamily="2" charset="-79"/>
            <a:cs typeface="Assistant" pitchFamily="2" charset="-79"/>
          </a:endParaRPr>
        </a:p>
      </dsp:txBody>
      <dsp:txXfrm>
        <a:off x="33654" y="428238"/>
        <a:ext cx="2105678" cy="1021072"/>
      </dsp:txXfrm>
    </dsp:sp>
    <dsp:sp modelId="{F40111C3-006B-4AF0-8743-22F6C23A7DED}">
      <dsp:nvSpPr>
        <dsp:cNvPr id="0" name=""/>
        <dsp:cNvSpPr/>
      </dsp:nvSpPr>
      <dsp:spPr>
        <a:xfrm>
          <a:off x="1737257" y="1481077"/>
          <a:ext cx="216921" cy="1000299"/>
        </a:xfrm>
        <a:custGeom>
          <a:avLst/>
          <a:gdLst/>
          <a:ahLst/>
          <a:cxnLst/>
          <a:rect l="0" t="0" r="0" b="0"/>
          <a:pathLst>
            <a:path>
              <a:moveTo>
                <a:pt x="216921" y="0"/>
              </a:moveTo>
              <a:lnTo>
                <a:pt x="216921" y="1000299"/>
              </a:lnTo>
              <a:lnTo>
                <a:pt x="0" y="10002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56550D-45BE-4A8C-8968-ECB163B6370C}">
      <dsp:nvSpPr>
        <dsp:cNvPr id="0" name=""/>
        <dsp:cNvSpPr/>
      </dsp:nvSpPr>
      <dsp:spPr>
        <a:xfrm>
          <a:off x="1887" y="1752229"/>
          <a:ext cx="1735370" cy="1458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latin typeface="Assistant" pitchFamily="2" charset="-79"/>
              <a:cs typeface="Assistant" pitchFamily="2" charset="-79"/>
            </a:rPr>
            <a:t>העברת </a:t>
          </a:r>
          <a:r>
            <a:rPr lang="he-IL" sz="2400" kern="1200" dirty="0" err="1">
              <a:latin typeface="Assistant" pitchFamily="2" charset="-79"/>
              <a:cs typeface="Assistant" pitchFamily="2" charset="-79"/>
            </a:rPr>
            <a:t>הפרוייקטים</a:t>
          </a:r>
          <a:r>
            <a:rPr lang="he-IL" sz="2400" kern="1200" dirty="0">
              <a:latin typeface="Assistant" pitchFamily="2" charset="-79"/>
              <a:cs typeface="Assistant" pitchFamily="2" charset="-79"/>
            </a:rPr>
            <a:t> לשימוש בקורסים</a:t>
          </a:r>
          <a:endParaRPr lang="en-US" sz="2400" kern="1200" dirty="0">
            <a:latin typeface="Assistant" pitchFamily="2" charset="-79"/>
            <a:cs typeface="Assistant" pitchFamily="2" charset="-79"/>
          </a:endParaRPr>
        </a:p>
      </dsp:txBody>
      <dsp:txXfrm>
        <a:off x="44599" y="1794941"/>
        <a:ext cx="1649946" cy="1372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C0E9E-E1FB-438F-900E-08CE0229DCB8}">
      <dsp:nvSpPr>
        <dsp:cNvPr id="0" name=""/>
        <dsp:cNvSpPr/>
      </dsp:nvSpPr>
      <dsp:spPr>
        <a:xfrm>
          <a:off x="10759944" y="-832975"/>
          <a:ext cx="6477435" cy="6477435"/>
        </a:xfrm>
        <a:prstGeom prst="blockArc">
          <a:avLst>
            <a:gd name="adj1" fmla="val 8100000"/>
            <a:gd name="adj2" fmla="val 13500000"/>
            <a:gd name="adj3" fmla="val 333"/>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A2E29A-E610-4946-A294-49C43769B741}">
      <dsp:nvSpPr>
        <dsp:cNvPr id="0" name=""/>
        <dsp:cNvSpPr/>
      </dsp:nvSpPr>
      <dsp:spPr>
        <a:xfrm>
          <a:off x="64233" y="218730"/>
          <a:ext cx="11398354" cy="4372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347081" bIns="53340" numCol="1" spcCol="1270" anchor="ctr" anchorCtr="0">
          <a:noAutofit/>
        </a:bodyPr>
        <a:lstStyle/>
        <a:p>
          <a:pPr marL="0" lvl="0" indent="0" algn="r" defTabSz="933450">
            <a:lnSpc>
              <a:spcPct val="90000"/>
            </a:lnSpc>
            <a:spcBef>
              <a:spcPct val="0"/>
            </a:spcBef>
            <a:spcAft>
              <a:spcPct val="35000"/>
            </a:spcAft>
            <a:buNone/>
          </a:pPr>
          <a:r>
            <a:rPr lang="he-IL" sz="2100" kern="1200" dirty="0">
              <a:latin typeface="Calibri" panose="020F0502020204030204" pitchFamily="34" charset="0"/>
              <a:cs typeface="Calibri" panose="020F0502020204030204" pitchFamily="34" charset="0"/>
            </a:rPr>
            <a:t>לתכנן תרגולים ברמה אקדמית, כולל תכנון תפוקות למידה (עברו כל תרגול בנפרד, ולקורס כולו). </a:t>
          </a:r>
          <a:endParaRPr lang="en-US" sz="2100" kern="1200" dirty="0">
            <a:latin typeface="Calibri" panose="020F0502020204030204" pitchFamily="34" charset="0"/>
            <a:cs typeface="Calibri" panose="020F0502020204030204" pitchFamily="34" charset="0"/>
          </a:endParaRPr>
        </a:p>
      </dsp:txBody>
      <dsp:txXfrm>
        <a:off x="64233" y="218730"/>
        <a:ext cx="11398354" cy="437267"/>
      </dsp:txXfrm>
    </dsp:sp>
    <dsp:sp modelId="{F00BFE16-169C-4DCA-9740-33DEBF239A31}">
      <dsp:nvSpPr>
        <dsp:cNvPr id="0" name=""/>
        <dsp:cNvSpPr/>
      </dsp:nvSpPr>
      <dsp:spPr>
        <a:xfrm>
          <a:off x="11189294" y="164071"/>
          <a:ext cx="546584" cy="54658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5EAAAD-AB63-43A5-8F71-ACDD13667ABA}">
      <dsp:nvSpPr>
        <dsp:cNvPr id="0" name=""/>
        <dsp:cNvSpPr/>
      </dsp:nvSpPr>
      <dsp:spPr>
        <a:xfrm>
          <a:off x="64233" y="875016"/>
          <a:ext cx="11002368" cy="437267"/>
        </a:xfrm>
        <a:prstGeom prst="rect">
          <a:avLst/>
        </a:prstGeom>
        <a:solidFill>
          <a:schemeClr val="accent2">
            <a:hueOff val="2025003"/>
            <a:satOff val="-9280"/>
            <a:lumOff val="-3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347081" bIns="53340" numCol="1" spcCol="1270" anchor="ctr" anchorCtr="0">
          <a:noAutofit/>
        </a:bodyPr>
        <a:lstStyle/>
        <a:p>
          <a:pPr marL="0" lvl="0" indent="0" algn="r" defTabSz="933450">
            <a:lnSpc>
              <a:spcPct val="90000"/>
            </a:lnSpc>
            <a:spcBef>
              <a:spcPct val="0"/>
            </a:spcBef>
            <a:spcAft>
              <a:spcPct val="35000"/>
            </a:spcAft>
            <a:buNone/>
          </a:pPr>
          <a:r>
            <a:rPr lang="he-IL" sz="2100" kern="1200" dirty="0">
              <a:latin typeface="Calibri" panose="020F0502020204030204" pitchFamily="34" charset="0"/>
              <a:cs typeface="Calibri" panose="020F0502020204030204" pitchFamily="34" charset="0"/>
            </a:rPr>
            <a:t>לבנות תרגול תוך התחשבות בקהל היעד של התרגול ובמטרות התרגול. </a:t>
          </a:r>
          <a:endParaRPr lang="en-US" sz="2100" kern="1200" dirty="0">
            <a:latin typeface="Calibri" panose="020F0502020204030204" pitchFamily="34" charset="0"/>
            <a:cs typeface="Calibri" panose="020F0502020204030204" pitchFamily="34" charset="0"/>
          </a:endParaRPr>
        </a:p>
      </dsp:txBody>
      <dsp:txXfrm>
        <a:off x="64233" y="875016"/>
        <a:ext cx="11002368" cy="437267"/>
      </dsp:txXfrm>
    </dsp:sp>
    <dsp:sp modelId="{2B631721-1F53-46AD-8FFF-A28792E27E65}">
      <dsp:nvSpPr>
        <dsp:cNvPr id="0" name=""/>
        <dsp:cNvSpPr/>
      </dsp:nvSpPr>
      <dsp:spPr>
        <a:xfrm>
          <a:off x="10793309" y="820358"/>
          <a:ext cx="546584" cy="546584"/>
        </a:xfrm>
        <a:prstGeom prst="ellipse">
          <a:avLst/>
        </a:prstGeom>
        <a:solidFill>
          <a:schemeClr val="lt1">
            <a:hueOff val="0"/>
            <a:satOff val="0"/>
            <a:lumOff val="0"/>
            <a:alphaOff val="0"/>
          </a:schemeClr>
        </a:solidFill>
        <a:ln w="12700" cap="flat" cmpd="sng" algn="ctr">
          <a:solidFill>
            <a:schemeClr val="accent2">
              <a:hueOff val="2025003"/>
              <a:satOff val="-9280"/>
              <a:lumOff val="-398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50E11B-35CE-4C7F-8B36-D634D97B5668}">
      <dsp:nvSpPr>
        <dsp:cNvPr id="0" name=""/>
        <dsp:cNvSpPr/>
      </dsp:nvSpPr>
      <dsp:spPr>
        <a:xfrm>
          <a:off x="64233" y="1530822"/>
          <a:ext cx="10785370" cy="437267"/>
        </a:xfrm>
        <a:prstGeom prst="rect">
          <a:avLst/>
        </a:prstGeom>
        <a:solidFill>
          <a:schemeClr val="accent2">
            <a:hueOff val="4050005"/>
            <a:satOff val="-18561"/>
            <a:lumOff val="-79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347081" bIns="53340" numCol="1" spcCol="1270" anchor="ctr" anchorCtr="0">
          <a:noAutofit/>
        </a:bodyPr>
        <a:lstStyle/>
        <a:p>
          <a:pPr marL="0" lvl="0" indent="0" algn="r" defTabSz="933450">
            <a:lnSpc>
              <a:spcPct val="90000"/>
            </a:lnSpc>
            <a:spcBef>
              <a:spcPct val="0"/>
            </a:spcBef>
            <a:spcAft>
              <a:spcPct val="35000"/>
            </a:spcAft>
            <a:buNone/>
          </a:pPr>
          <a:r>
            <a:rPr lang="he-IL" sz="2100" kern="1200" dirty="0">
              <a:latin typeface="Calibri" panose="020F0502020204030204" pitchFamily="34" charset="0"/>
              <a:cs typeface="Calibri" panose="020F0502020204030204" pitchFamily="34" charset="0"/>
            </a:rPr>
            <a:t>להשתמש בעזרי למידה שונים (לוח/מצגת/כלים ממוחשבים) ולדעת לבחור את הכלי המתאים לכל סיטואציה</a:t>
          </a:r>
          <a:endParaRPr lang="en-US" sz="2100" kern="1200" dirty="0">
            <a:latin typeface="Calibri" panose="020F0502020204030204" pitchFamily="34" charset="0"/>
            <a:cs typeface="Calibri" panose="020F0502020204030204" pitchFamily="34" charset="0"/>
          </a:endParaRPr>
        </a:p>
      </dsp:txBody>
      <dsp:txXfrm>
        <a:off x="64233" y="1530822"/>
        <a:ext cx="10785370" cy="437267"/>
      </dsp:txXfrm>
    </dsp:sp>
    <dsp:sp modelId="{344BFDC2-B56D-454D-B55C-C81968BE97C1}">
      <dsp:nvSpPr>
        <dsp:cNvPr id="0" name=""/>
        <dsp:cNvSpPr/>
      </dsp:nvSpPr>
      <dsp:spPr>
        <a:xfrm>
          <a:off x="10576311" y="1476163"/>
          <a:ext cx="546584" cy="546584"/>
        </a:xfrm>
        <a:prstGeom prst="ellipse">
          <a:avLst/>
        </a:prstGeom>
        <a:solidFill>
          <a:schemeClr val="lt1">
            <a:hueOff val="0"/>
            <a:satOff val="0"/>
            <a:lumOff val="0"/>
            <a:alphaOff val="0"/>
          </a:schemeClr>
        </a:solidFill>
        <a:ln w="12700" cap="flat" cmpd="sng" algn="ctr">
          <a:solidFill>
            <a:schemeClr val="accent2">
              <a:hueOff val="4050005"/>
              <a:satOff val="-18561"/>
              <a:lumOff val="-79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A1FF61-6491-444F-A9BA-5F1AD5120C7D}">
      <dsp:nvSpPr>
        <dsp:cNvPr id="0" name=""/>
        <dsp:cNvSpPr/>
      </dsp:nvSpPr>
      <dsp:spPr>
        <a:xfrm>
          <a:off x="64233" y="2187108"/>
          <a:ext cx="10716085" cy="437267"/>
        </a:xfrm>
        <a:prstGeom prst="rect">
          <a:avLst/>
        </a:prstGeom>
        <a:solidFill>
          <a:schemeClr val="accent2">
            <a:hueOff val="6075008"/>
            <a:satOff val="-27841"/>
            <a:lumOff val="-1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347081" bIns="53340" numCol="1" spcCol="1270" anchor="ctr" anchorCtr="0">
          <a:noAutofit/>
        </a:bodyPr>
        <a:lstStyle/>
        <a:p>
          <a:pPr marL="0" lvl="0" indent="0" algn="r" defTabSz="933450">
            <a:lnSpc>
              <a:spcPct val="90000"/>
            </a:lnSpc>
            <a:spcBef>
              <a:spcPct val="0"/>
            </a:spcBef>
            <a:spcAft>
              <a:spcPct val="35000"/>
            </a:spcAft>
            <a:buNone/>
          </a:pPr>
          <a:r>
            <a:rPr lang="he-IL" sz="2100" kern="1200" dirty="0">
              <a:latin typeface="Calibri" panose="020F0502020204030204" pitchFamily="34" charset="0"/>
              <a:cs typeface="Calibri" panose="020F0502020204030204" pitchFamily="34" charset="0"/>
            </a:rPr>
            <a:t>לבדוק מטלות ומבחנים באופן המעריך את הסטודנטים בצורה נכונה, ומאפשר לסטודנטים ללמוד מההערכה. </a:t>
          </a:r>
          <a:endParaRPr lang="en-US" sz="2100" kern="1200" dirty="0">
            <a:latin typeface="Calibri" panose="020F0502020204030204" pitchFamily="34" charset="0"/>
            <a:cs typeface="Calibri" panose="020F0502020204030204" pitchFamily="34" charset="0"/>
          </a:endParaRPr>
        </a:p>
      </dsp:txBody>
      <dsp:txXfrm>
        <a:off x="64233" y="2187108"/>
        <a:ext cx="10716085" cy="437267"/>
      </dsp:txXfrm>
    </dsp:sp>
    <dsp:sp modelId="{D9394A81-7EFA-4DC9-AD4E-A688986E464F}">
      <dsp:nvSpPr>
        <dsp:cNvPr id="0" name=""/>
        <dsp:cNvSpPr/>
      </dsp:nvSpPr>
      <dsp:spPr>
        <a:xfrm>
          <a:off x="10507026" y="2132450"/>
          <a:ext cx="546584" cy="546584"/>
        </a:xfrm>
        <a:prstGeom prst="ellipse">
          <a:avLst/>
        </a:prstGeom>
        <a:solidFill>
          <a:schemeClr val="lt1">
            <a:hueOff val="0"/>
            <a:satOff val="0"/>
            <a:lumOff val="0"/>
            <a:alphaOff val="0"/>
          </a:schemeClr>
        </a:solidFill>
        <a:ln w="12700" cap="flat" cmpd="sng" algn="ctr">
          <a:solidFill>
            <a:schemeClr val="accent2">
              <a:hueOff val="6075008"/>
              <a:satOff val="-27841"/>
              <a:lumOff val="-1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E784C2-3E39-4CB7-86A1-2A55B4FE8E98}">
      <dsp:nvSpPr>
        <dsp:cNvPr id="0" name=""/>
        <dsp:cNvSpPr/>
      </dsp:nvSpPr>
      <dsp:spPr>
        <a:xfrm>
          <a:off x="64233" y="2843395"/>
          <a:ext cx="10785370" cy="437267"/>
        </a:xfrm>
        <a:prstGeom prst="rect">
          <a:avLst/>
        </a:prstGeom>
        <a:solidFill>
          <a:schemeClr val="accent2">
            <a:hueOff val="8100011"/>
            <a:satOff val="-37122"/>
            <a:lumOff val="-159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347081" bIns="53340" numCol="1" spcCol="1270" anchor="ctr" anchorCtr="0">
          <a:noAutofit/>
        </a:bodyPr>
        <a:lstStyle/>
        <a:p>
          <a:pPr marL="0" lvl="0" indent="0" algn="r" defTabSz="933450">
            <a:lnSpc>
              <a:spcPct val="90000"/>
            </a:lnSpc>
            <a:spcBef>
              <a:spcPct val="0"/>
            </a:spcBef>
            <a:spcAft>
              <a:spcPct val="35000"/>
            </a:spcAft>
            <a:buNone/>
          </a:pPr>
          <a:r>
            <a:rPr lang="he-IL" sz="2100" kern="1200" dirty="0">
              <a:latin typeface="Calibri" panose="020F0502020204030204" pitchFamily="34" charset="0"/>
              <a:cs typeface="Calibri" panose="020F0502020204030204" pitchFamily="34" charset="0"/>
            </a:rPr>
            <a:t>להשתמש בכלים שקיבלו על מנת לעזור לסטודנטים לפתח את מיומנויות הלמידה הנדרשות על מנת להצליח.</a:t>
          </a:r>
          <a:endParaRPr lang="en-US" sz="2100" kern="1200" dirty="0">
            <a:latin typeface="Calibri" panose="020F0502020204030204" pitchFamily="34" charset="0"/>
            <a:cs typeface="Calibri" panose="020F0502020204030204" pitchFamily="34" charset="0"/>
          </a:endParaRPr>
        </a:p>
      </dsp:txBody>
      <dsp:txXfrm>
        <a:off x="64233" y="2843395"/>
        <a:ext cx="10785370" cy="437267"/>
      </dsp:txXfrm>
    </dsp:sp>
    <dsp:sp modelId="{EA055B0D-8BFC-4547-A67F-DB2000BA132E}">
      <dsp:nvSpPr>
        <dsp:cNvPr id="0" name=""/>
        <dsp:cNvSpPr/>
      </dsp:nvSpPr>
      <dsp:spPr>
        <a:xfrm>
          <a:off x="10576311" y="2788736"/>
          <a:ext cx="546584" cy="546584"/>
        </a:xfrm>
        <a:prstGeom prst="ellipse">
          <a:avLst/>
        </a:prstGeom>
        <a:solidFill>
          <a:schemeClr val="lt1">
            <a:hueOff val="0"/>
            <a:satOff val="0"/>
            <a:lumOff val="0"/>
            <a:alphaOff val="0"/>
          </a:schemeClr>
        </a:solidFill>
        <a:ln w="12700" cap="flat" cmpd="sng" algn="ctr">
          <a:solidFill>
            <a:schemeClr val="accent2">
              <a:hueOff val="8100011"/>
              <a:satOff val="-37122"/>
              <a:lumOff val="-1594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1D7457-E32A-4664-9CC1-DBE076C4D577}">
      <dsp:nvSpPr>
        <dsp:cNvPr id="0" name=""/>
        <dsp:cNvSpPr/>
      </dsp:nvSpPr>
      <dsp:spPr>
        <a:xfrm>
          <a:off x="64233" y="3499200"/>
          <a:ext cx="11002368" cy="437267"/>
        </a:xfrm>
        <a:prstGeom prst="rect">
          <a:avLst/>
        </a:prstGeom>
        <a:solidFill>
          <a:schemeClr val="accent2">
            <a:hueOff val="10125013"/>
            <a:satOff val="-46402"/>
            <a:lumOff val="-199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347081" bIns="53340" numCol="1" spcCol="1270" anchor="ctr" anchorCtr="0">
          <a:noAutofit/>
        </a:bodyPr>
        <a:lstStyle/>
        <a:p>
          <a:pPr marL="0" lvl="0" indent="0" algn="r" defTabSz="933450">
            <a:lnSpc>
              <a:spcPct val="90000"/>
            </a:lnSpc>
            <a:spcBef>
              <a:spcPct val="0"/>
            </a:spcBef>
            <a:spcAft>
              <a:spcPct val="35000"/>
            </a:spcAft>
            <a:buNone/>
          </a:pPr>
          <a:r>
            <a:rPr lang="he-IL" sz="2100" kern="1200" dirty="0">
              <a:latin typeface="Calibri" panose="020F0502020204030204" pitchFamily="34" charset="0"/>
              <a:cs typeface="Calibri" panose="020F0502020204030204" pitchFamily="34" charset="0"/>
            </a:rPr>
            <a:t>להתמודד עם בעיות בדינמיקה הספציפיות להוראה מול סטודנטים. </a:t>
          </a:r>
          <a:endParaRPr lang="en-US" sz="2100" kern="1200" dirty="0">
            <a:latin typeface="Calibri" panose="020F0502020204030204" pitchFamily="34" charset="0"/>
            <a:cs typeface="Calibri" panose="020F0502020204030204" pitchFamily="34" charset="0"/>
          </a:endParaRPr>
        </a:p>
      </dsp:txBody>
      <dsp:txXfrm>
        <a:off x="64233" y="3499200"/>
        <a:ext cx="11002368" cy="437267"/>
      </dsp:txXfrm>
    </dsp:sp>
    <dsp:sp modelId="{D2CFC305-4058-4469-8C67-0EDD8988D03E}">
      <dsp:nvSpPr>
        <dsp:cNvPr id="0" name=""/>
        <dsp:cNvSpPr/>
      </dsp:nvSpPr>
      <dsp:spPr>
        <a:xfrm>
          <a:off x="10793309" y="3444542"/>
          <a:ext cx="546584" cy="546584"/>
        </a:xfrm>
        <a:prstGeom prst="ellipse">
          <a:avLst/>
        </a:prstGeom>
        <a:solidFill>
          <a:schemeClr val="lt1">
            <a:hueOff val="0"/>
            <a:satOff val="0"/>
            <a:lumOff val="0"/>
            <a:alphaOff val="0"/>
          </a:schemeClr>
        </a:solidFill>
        <a:ln w="12700" cap="flat" cmpd="sng" algn="ctr">
          <a:solidFill>
            <a:schemeClr val="accent2">
              <a:hueOff val="10125013"/>
              <a:satOff val="-46402"/>
              <a:lumOff val="-199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D1F4E4-E4CF-4DD3-BCFC-3862A7AE921F}">
      <dsp:nvSpPr>
        <dsp:cNvPr id="0" name=""/>
        <dsp:cNvSpPr/>
      </dsp:nvSpPr>
      <dsp:spPr>
        <a:xfrm>
          <a:off x="64233" y="4155487"/>
          <a:ext cx="11398354" cy="437267"/>
        </a:xfrm>
        <a:prstGeom prst="rect">
          <a:avLst/>
        </a:prstGeom>
        <a:solidFill>
          <a:schemeClr val="accent2">
            <a:hueOff val="12150016"/>
            <a:satOff val="-55683"/>
            <a:lumOff val="-2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347081" bIns="53340" numCol="1" spcCol="1270" anchor="ctr" anchorCtr="0">
          <a:noAutofit/>
        </a:bodyPr>
        <a:lstStyle/>
        <a:p>
          <a:pPr marL="0" lvl="0" indent="0" algn="r" defTabSz="933450">
            <a:lnSpc>
              <a:spcPct val="90000"/>
            </a:lnSpc>
            <a:spcBef>
              <a:spcPct val="0"/>
            </a:spcBef>
            <a:spcAft>
              <a:spcPct val="35000"/>
            </a:spcAft>
            <a:buNone/>
          </a:pPr>
          <a:r>
            <a:rPr lang="he-IL" sz="2100" kern="1200">
              <a:latin typeface="Calibri" panose="020F0502020204030204" pitchFamily="34" charset="0"/>
              <a:cs typeface="Calibri" panose="020F0502020204030204" pitchFamily="34" charset="0"/>
            </a:rPr>
            <a:t>להשתמש בכלים דיגיטלים על מנת לבנות יחידות לימוד מקוונות (סינכרוניות וא-סינכרוניות). </a:t>
          </a:r>
          <a:endParaRPr lang="en-US" sz="2100" kern="1200">
            <a:latin typeface="Calibri" panose="020F0502020204030204" pitchFamily="34" charset="0"/>
            <a:cs typeface="Calibri" panose="020F0502020204030204" pitchFamily="34" charset="0"/>
          </a:endParaRPr>
        </a:p>
      </dsp:txBody>
      <dsp:txXfrm>
        <a:off x="64233" y="4155487"/>
        <a:ext cx="11398354" cy="437267"/>
      </dsp:txXfrm>
    </dsp:sp>
    <dsp:sp modelId="{7100B47B-DF1F-4DB5-BAE0-8C887EA9D2EE}">
      <dsp:nvSpPr>
        <dsp:cNvPr id="0" name=""/>
        <dsp:cNvSpPr/>
      </dsp:nvSpPr>
      <dsp:spPr>
        <a:xfrm>
          <a:off x="11189294" y="4100828"/>
          <a:ext cx="546584" cy="546584"/>
        </a:xfrm>
        <a:prstGeom prst="ellipse">
          <a:avLst/>
        </a:prstGeom>
        <a:solidFill>
          <a:schemeClr val="lt1">
            <a:hueOff val="0"/>
            <a:satOff val="0"/>
            <a:lumOff val="0"/>
            <a:alphaOff val="0"/>
          </a:schemeClr>
        </a:solidFill>
        <a:ln w="12700" cap="flat" cmpd="sng" algn="ctr">
          <a:solidFill>
            <a:schemeClr val="accent2">
              <a:hueOff val="12150016"/>
              <a:satOff val="-55683"/>
              <a:lumOff val="-2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8257A-49FB-4BBB-8631-65ACE80FA3D4}" type="datetimeFigureOut">
              <a:rPr lang="en-US" smtClean="0"/>
              <a:t>6/24/2023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41CBB-5ED0-4E49-AAF5-85A54F8E7283}" type="slidenum">
              <a:rPr lang="en-US" smtClean="0"/>
              <a:t>‹#›</a:t>
            </a:fld>
            <a:endParaRPr lang="en-US"/>
          </a:p>
        </p:txBody>
      </p:sp>
    </p:spTree>
    <p:extLst>
      <p:ext uri="{BB962C8B-B14F-4D97-AF65-F5344CB8AC3E}">
        <p14:creationId xmlns:p14="http://schemas.microsoft.com/office/powerpoint/2010/main" val="3672765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41CBB-5ED0-4E49-AAF5-85A54F8E7283}" type="slidenum">
              <a:rPr lang="en-US" smtClean="0"/>
              <a:t>1</a:t>
            </a:fld>
            <a:endParaRPr lang="en-US"/>
          </a:p>
        </p:txBody>
      </p:sp>
    </p:spTree>
    <p:extLst>
      <p:ext uri="{BB962C8B-B14F-4D97-AF65-F5344CB8AC3E}">
        <p14:creationId xmlns:p14="http://schemas.microsoft.com/office/powerpoint/2010/main" val="16937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מאז ומתמיד נמשכתי להוראה ברמה האקדמית, ויעיד המנחה שלי במהלך השנים, פרופ' לוי גבר, שהייתי מפתחת איתו דיונים על שיטות הלימוד במחלקה וכיצד ניתן לשפר אותן בין השאר על ידי שימוש בכלים נוספים מעבר ללוח וספר הלימוד, ולאורך הדוקטורט גיליתי שהלב שלי הוא בהוראה אקדמית, ובעיקר היכולת להנגיש עקרונות מדעיים מסובכים כך שמי שמולי יבין אותם, אך בלי לפשט אותם יתר על המידה, וזה הכיוון שהחלטתי לפנות אליו</a:t>
            </a:r>
          </a:p>
          <a:p>
            <a:br>
              <a:rPr lang="en-US" dirty="0"/>
            </a:br>
            <a:r>
              <a:rPr lang="he-IL" dirty="0"/>
              <a:t>את התואר הראשון שלי התחלתי ב2003, כך שאני כרגע סוגרת </a:t>
            </a:r>
            <a:r>
              <a:rPr lang="he-IL" dirty="0" err="1"/>
              <a:t>כמע</a:t>
            </a:r>
            <a:r>
              <a:rPr lang="he-IL" dirty="0"/>
              <a:t> של עשרים שנה במערכת כשחלק ניכר מהזמן אני מבלה בלנסות לענות על שאלה עיקרית אחת</a:t>
            </a:r>
          </a:p>
        </p:txBody>
      </p:sp>
      <p:sp>
        <p:nvSpPr>
          <p:cNvPr id="4" name="Slide Number Placeholder 3"/>
          <p:cNvSpPr>
            <a:spLocks noGrp="1"/>
          </p:cNvSpPr>
          <p:nvPr>
            <p:ph type="sldNum" sz="quarter" idx="5"/>
          </p:nvPr>
        </p:nvSpPr>
        <p:spPr/>
        <p:txBody>
          <a:bodyPr/>
          <a:lstStyle/>
          <a:p>
            <a:fld id="{E2E280C6-E555-43DB-85DF-E49B7FAD52B8}" type="slidenum">
              <a:rPr lang="en-IL" smtClean="0"/>
              <a:t>2</a:t>
            </a:fld>
            <a:endParaRPr lang="en-IL"/>
          </a:p>
        </p:txBody>
      </p:sp>
    </p:spTree>
    <p:extLst>
      <p:ext uri="{BB962C8B-B14F-4D97-AF65-F5344CB8AC3E}">
        <p14:creationId xmlns:p14="http://schemas.microsoft.com/office/powerpoint/2010/main" val="77116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סגל ההוראה באוניברסיטה עמוס במשימות, וזה ברור למה אין להם זמן ללמידה של רקע פדגוגי. </a:t>
            </a:r>
          </a:p>
          <a:p>
            <a:r>
              <a:rPr lang="he-IL" dirty="0"/>
              <a:t>אבל הוראה טובה קודם כל חשובה כי זה משפיע על רמת הסטודנטים – והסגל החדש, משפיע על שביעות הרצון והרישום</a:t>
            </a:r>
          </a:p>
          <a:p>
            <a:endParaRPr lang="he-IL" dirty="0"/>
          </a:p>
          <a:p>
            <a:r>
              <a:rPr lang="he-IL" dirty="0"/>
              <a:t>מעבר לזה – בנייה טובה יותר של קורסים תקל על עומס ההוראה- חומרים טובים</a:t>
            </a:r>
            <a:endParaRPr lang="en-US" dirty="0"/>
          </a:p>
        </p:txBody>
      </p:sp>
      <p:sp>
        <p:nvSpPr>
          <p:cNvPr id="4" name="Slide Number Placeholder 3"/>
          <p:cNvSpPr>
            <a:spLocks noGrp="1"/>
          </p:cNvSpPr>
          <p:nvPr>
            <p:ph type="sldNum" sz="quarter" idx="5"/>
          </p:nvPr>
        </p:nvSpPr>
        <p:spPr/>
        <p:txBody>
          <a:bodyPr/>
          <a:lstStyle/>
          <a:p>
            <a:fld id="{39A41CBB-5ED0-4E49-AAF5-85A54F8E7283}" type="slidenum">
              <a:rPr lang="en-US" smtClean="0"/>
              <a:t>3</a:t>
            </a:fld>
            <a:endParaRPr lang="en-US"/>
          </a:p>
        </p:txBody>
      </p:sp>
    </p:spTree>
    <p:extLst>
      <p:ext uri="{BB962C8B-B14F-4D97-AF65-F5344CB8AC3E}">
        <p14:creationId xmlns:p14="http://schemas.microsoft.com/office/powerpoint/2010/main" val="1199613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אלעד מלול שהיה ראש מיזמים </a:t>
            </a:r>
            <a:r>
              <a:rPr lang="he-IL" dirty="0" err="1"/>
              <a:t>אקדמים</a:t>
            </a:r>
            <a:r>
              <a:rPr lang="he-IL" dirty="0"/>
              <a:t> ולאחר מכן </a:t>
            </a:r>
            <a:r>
              <a:rPr lang="he-IL" dirty="0" err="1"/>
              <a:t>רמד</a:t>
            </a:r>
            <a:r>
              <a:rPr lang="he-IL" dirty="0"/>
              <a:t> אקדמיה. </a:t>
            </a:r>
            <a:endParaRPr lang="en-US" dirty="0"/>
          </a:p>
        </p:txBody>
      </p:sp>
      <p:sp>
        <p:nvSpPr>
          <p:cNvPr id="4" name="Slide Number Placeholder 3"/>
          <p:cNvSpPr>
            <a:spLocks noGrp="1"/>
          </p:cNvSpPr>
          <p:nvPr>
            <p:ph type="sldNum" sz="quarter" idx="5"/>
          </p:nvPr>
        </p:nvSpPr>
        <p:spPr/>
        <p:txBody>
          <a:bodyPr/>
          <a:lstStyle/>
          <a:p>
            <a:fld id="{39A41CBB-5ED0-4E49-AAF5-85A54F8E7283}" type="slidenum">
              <a:rPr lang="en-US" smtClean="0"/>
              <a:t>4</a:t>
            </a:fld>
            <a:endParaRPr lang="en-US"/>
          </a:p>
        </p:txBody>
      </p:sp>
    </p:spTree>
    <p:extLst>
      <p:ext uri="{BB962C8B-B14F-4D97-AF65-F5344CB8AC3E}">
        <p14:creationId xmlns:p14="http://schemas.microsoft.com/office/powerpoint/2010/main" val="325787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r" rtl="1">
              <a:spcBef>
                <a:spcPts val="1200"/>
              </a:spcBef>
              <a:spcAft>
                <a:spcPts val="0"/>
              </a:spcAft>
              <a:buFont typeface="Symbol" panose="05050102010706020507" pitchFamily="18" charset="2"/>
              <a:buChar char="-"/>
            </a:pPr>
            <a:r>
              <a:rPr lang="he-IL"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תיאוריות פילוסופיות אשר השפיעו על הפדגוגיה: הפילוסופים הגדולים של יוון העתיקה, ז'אן </a:t>
            </a:r>
            <a:r>
              <a:rPr lang="he-IL" sz="18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זאק</a:t>
            </a:r>
            <a:r>
              <a:rPr lang="he-IL"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רוסו,, ג'ון דיואי, מריה </a:t>
            </a:r>
            <a:r>
              <a:rPr lang="he-IL" sz="18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מונטסורי</a:t>
            </a:r>
            <a:r>
              <a:rPr lang="he-IL"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he-IL" sz="18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ראלף</a:t>
            </a:r>
            <a:r>
              <a:rPr lang="he-IL" sz="1800">
                <a:solidFill>
                  <a:srgbClr val="000000"/>
                </a:solidFill>
                <a:effectLst/>
                <a:latin typeface="Arial" panose="020B0604020202020204" pitchFamily="34" charset="0"/>
                <a:ea typeface="Arial" panose="020B0604020202020204" pitchFamily="34" charset="0"/>
                <a:cs typeface="Arial" panose="020B0604020202020204" pitchFamily="34" charset="0"/>
              </a:rPr>
              <a:t> טיילר </a:t>
            </a:r>
            <a:r>
              <a:rPr lang="he-IL"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בנג'מין בלום</a:t>
            </a: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r" rtl="1">
              <a:buFont typeface="Symbol" panose="05050102010706020507" pitchFamily="18" charset="2"/>
              <a:buChar char="-"/>
            </a:pPr>
            <a:r>
              <a:rPr lang="he-IL"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תיאוריות פסיכולוגיות החשובות לתהליכי הוראה: התיאוריה ההתנהגותית, התיאוריה הקוגניטיבית, התיאוריה </a:t>
            </a:r>
            <a:r>
              <a:rPr lang="he-IL" sz="18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הקוסנטרוקטיבית</a:t>
            </a: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r" rtl="1">
              <a:spcAft>
                <a:spcPts val="600"/>
              </a:spcAft>
              <a:buFont typeface="Symbol" panose="05050102010706020507" pitchFamily="18" charset="2"/>
              <a:buChar char="-"/>
            </a:pPr>
            <a:r>
              <a:rPr lang="he-IL"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כיצד נבנה רעיון עיצוב הלמידה: פיתוח תוכניות לימודים על פי טיילר, בניית תפוקות על בסיס הטקסונומיות של בלום. </a:t>
            </a:r>
            <a:endParaRPr lang="en-US" sz="1800" dirty="0">
              <a:effectLst/>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9A41CBB-5ED0-4E49-AAF5-85A54F8E7283}" type="slidenum">
              <a:rPr lang="en-US" smtClean="0"/>
              <a:t>5</a:t>
            </a:fld>
            <a:endParaRPr lang="en-US"/>
          </a:p>
        </p:txBody>
      </p:sp>
    </p:spTree>
    <p:extLst>
      <p:ext uri="{BB962C8B-B14F-4D97-AF65-F5344CB8AC3E}">
        <p14:creationId xmlns:p14="http://schemas.microsoft.com/office/powerpoint/2010/main" val="900976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ביוטכנולוגיה חשמל, מכונות, מערכות מידע, תעשייה וניהול</a:t>
            </a:r>
            <a:endParaRPr lang="en-US" dirty="0"/>
          </a:p>
        </p:txBody>
      </p:sp>
      <p:sp>
        <p:nvSpPr>
          <p:cNvPr id="4" name="Slide Number Placeholder 3"/>
          <p:cNvSpPr>
            <a:spLocks noGrp="1"/>
          </p:cNvSpPr>
          <p:nvPr>
            <p:ph type="sldNum" sz="quarter" idx="5"/>
          </p:nvPr>
        </p:nvSpPr>
        <p:spPr/>
        <p:txBody>
          <a:bodyPr/>
          <a:lstStyle/>
          <a:p>
            <a:fld id="{39A41CBB-5ED0-4E49-AAF5-85A54F8E7283}" type="slidenum">
              <a:rPr lang="en-US" smtClean="0"/>
              <a:t>6</a:t>
            </a:fld>
            <a:endParaRPr lang="en-US"/>
          </a:p>
        </p:txBody>
      </p:sp>
    </p:spTree>
    <p:extLst>
      <p:ext uri="{BB962C8B-B14F-4D97-AF65-F5344CB8AC3E}">
        <p14:creationId xmlns:p14="http://schemas.microsoft.com/office/powerpoint/2010/main" val="1525817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41CBB-5ED0-4E49-AAF5-85A54F8E7283}" type="slidenum">
              <a:rPr lang="en-US" smtClean="0"/>
              <a:t>9</a:t>
            </a:fld>
            <a:endParaRPr lang="en-US"/>
          </a:p>
        </p:txBody>
      </p:sp>
    </p:spTree>
    <p:extLst>
      <p:ext uri="{BB962C8B-B14F-4D97-AF65-F5344CB8AC3E}">
        <p14:creationId xmlns:p14="http://schemas.microsoft.com/office/powerpoint/2010/main" val="779723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41CBB-5ED0-4E49-AAF5-85A54F8E7283}" type="slidenum">
              <a:rPr lang="en-US" smtClean="0"/>
              <a:t>14</a:t>
            </a:fld>
            <a:endParaRPr lang="en-US"/>
          </a:p>
        </p:txBody>
      </p:sp>
    </p:spTree>
    <p:extLst>
      <p:ext uri="{BB962C8B-B14F-4D97-AF65-F5344CB8AC3E}">
        <p14:creationId xmlns:p14="http://schemas.microsoft.com/office/powerpoint/2010/main" val="90296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41CBB-5ED0-4E49-AAF5-85A54F8E7283}" type="slidenum">
              <a:rPr lang="en-US" smtClean="0"/>
              <a:t>15</a:t>
            </a:fld>
            <a:endParaRPr lang="en-US"/>
          </a:p>
        </p:txBody>
      </p:sp>
    </p:spTree>
    <p:extLst>
      <p:ext uri="{BB962C8B-B14F-4D97-AF65-F5344CB8AC3E}">
        <p14:creationId xmlns:p14="http://schemas.microsoft.com/office/powerpoint/2010/main" val="909410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2753138"/>
            <a:ext cx="3401568" cy="2430315"/>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BEEBCD19-08B0-CDED-E822-0757BA8C5D7A}"/>
              </a:ext>
            </a:extLst>
          </p:cNvPr>
          <p:cNvPicPr>
            <a:picLocks noChangeAspect="1"/>
          </p:cNvPicPr>
          <p:nvPr userDrawn="1"/>
        </p:nvPicPr>
        <p:blipFill rotWithShape="1">
          <a:blip r:embed="rId2"/>
          <a:srcRect l="9702" t="11324" r="5059"/>
          <a:stretch/>
        </p:blipFill>
        <p:spPr>
          <a:xfrm>
            <a:off x="8110728" y="0"/>
            <a:ext cx="3516464" cy="1716045"/>
          </a:xfrm>
          <a:prstGeom prst="rect">
            <a:avLst/>
          </a:prstGeom>
        </p:spPr>
      </p:pic>
    </p:spTree>
    <p:extLst>
      <p:ext uri="{BB962C8B-B14F-4D97-AF65-F5344CB8AC3E}">
        <p14:creationId xmlns:p14="http://schemas.microsoft.com/office/powerpoint/2010/main" val="2292953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1602000" y="54000"/>
            <a:ext cx="10195200" cy="1325563"/>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6E9C254E-5358-444C-9689-8C48C2F0DAC7}" type="datetimeFigureOut">
              <a:rPr lang="en-US" smtClean="0"/>
              <a:t>6/24/2023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EAC1E9BC-E2DA-4B9C-B668-E16C62CE95EA}" type="slidenum">
              <a:rPr lang="en-US" smtClean="0"/>
              <a:t>‹#›</a:t>
            </a:fld>
            <a:endParaRPr lang="en-US"/>
          </a:p>
        </p:txBody>
      </p:sp>
      <p:sp>
        <p:nvSpPr>
          <p:cNvPr id="11" name="Freeform: Shape 10" descr="Tag=AccentColor&#10;Flavor=Light&#10;Target=Fill">
            <a:extLst>
              <a:ext uri="{FF2B5EF4-FFF2-40B4-BE49-F238E27FC236}">
                <a16:creationId xmlns:a16="http://schemas.microsoft.com/office/drawing/2014/main" id="{E78E2621-A813-6E03-07C2-82100CF535EC}"/>
              </a:ext>
            </a:extLst>
          </p:cNvPr>
          <p:cNvSpPr/>
          <p:nvPr userDrawn="1"/>
        </p:nvSpPr>
        <p:spPr>
          <a:xfrm>
            <a:off x="9170457" y="9939"/>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207851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1602000" y="54000"/>
            <a:ext cx="101952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6E9C254E-5358-444C-9689-8C48C2F0DAC7}" type="datetimeFigureOut">
              <a:rPr lang="en-US" smtClean="0"/>
              <a:pPr/>
              <a:t>6/24/2023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EAC1E9BC-E2DA-4B9C-B668-E16C62CE95EA}" type="slidenum">
              <a:rPr lang="en-US" smtClean="0"/>
              <a:pPr/>
              <a:t>‹#›</a:t>
            </a:fld>
            <a:endParaRPr lang="en-US"/>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reeform: Shape 12" descr="Tag=AccentColor&#10;Flavor=Light&#10;Target=Fill">
            <a:extLst>
              <a:ext uri="{FF2B5EF4-FFF2-40B4-BE49-F238E27FC236}">
                <a16:creationId xmlns:a16="http://schemas.microsoft.com/office/drawing/2014/main" id="{4E15AA13-E0E4-6082-B739-B2EFBD7DFAA8}"/>
              </a:ext>
            </a:extLst>
          </p:cNvPr>
          <p:cNvSpPr/>
          <p:nvPr userDrawn="1"/>
        </p:nvSpPr>
        <p:spPr>
          <a:xfrm>
            <a:off x="9170457" y="0"/>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1554902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EAC1E9BC-E2DA-4B9C-B668-E16C62CE95EA}" type="slidenum">
              <a:rPr lang="en-US" smtClean="0"/>
              <a:pPr/>
              <a:t>‹#›</a:t>
            </a:fld>
            <a:endParaRPr lang="en-US"/>
          </a:p>
        </p:txBody>
      </p:sp>
    </p:spTree>
    <p:extLst>
      <p:ext uri="{BB962C8B-B14F-4D97-AF65-F5344CB8AC3E}">
        <p14:creationId xmlns:p14="http://schemas.microsoft.com/office/powerpoint/2010/main" val="3391353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11290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6E9C254E-5358-444C-9689-8C48C2F0DAC7}" type="datetimeFigureOut">
              <a:rPr lang="en-US" smtClean="0"/>
              <a:t>6/24/2023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EAC1E9BC-E2DA-4B9C-B668-E16C62CE95EA}" type="slidenum">
              <a:rPr lang="en-US" smtClean="0"/>
              <a:t>‹#›</a:t>
            </a:fld>
            <a:endParaRPr lang="en-US"/>
          </a:p>
        </p:txBody>
      </p:sp>
    </p:spTree>
    <p:extLst>
      <p:ext uri="{BB962C8B-B14F-4D97-AF65-F5344CB8AC3E}">
        <p14:creationId xmlns:p14="http://schemas.microsoft.com/office/powerpoint/2010/main" val="2323736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rot="10800000">
            <a:off x="838200" y="111034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6086856" y="1047072"/>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6086856" y="4247473"/>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6E9C254E-5358-444C-9689-8C48C2F0DAC7}" type="datetimeFigureOut">
              <a:rPr lang="en-US" smtClean="0"/>
              <a:t>6/24/2023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EAC1E9BC-E2DA-4B9C-B668-E16C62CE95EA}" type="slidenum">
              <a:rPr lang="en-US" smtClean="0"/>
              <a:t>‹#›</a:t>
            </a:fld>
            <a:endParaRPr lang="en-US"/>
          </a:p>
        </p:txBody>
      </p:sp>
    </p:spTree>
    <p:extLst>
      <p:ext uri="{BB962C8B-B14F-4D97-AF65-F5344CB8AC3E}">
        <p14:creationId xmlns:p14="http://schemas.microsoft.com/office/powerpoint/2010/main" val="3143506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6E9C254E-5358-444C-9689-8C48C2F0DAC7}" type="datetimeFigureOut">
              <a:rPr lang="en-US" smtClean="0"/>
              <a:t>6/24/2023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EAC1E9BC-E2DA-4B9C-B668-E16C62CE95EA}" type="slidenum">
              <a:rPr lang="en-US" smtClean="0"/>
              <a:t>‹#›</a:t>
            </a:fld>
            <a:endParaRPr lang="en-US"/>
          </a:p>
        </p:txBody>
      </p:sp>
    </p:spTree>
    <p:extLst>
      <p:ext uri="{BB962C8B-B14F-4D97-AF65-F5344CB8AC3E}">
        <p14:creationId xmlns:p14="http://schemas.microsoft.com/office/powerpoint/2010/main" val="425085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6E9C254E-5358-444C-9689-8C48C2F0DAC7}" type="datetimeFigureOut">
              <a:rPr lang="en-US" smtClean="0"/>
              <a:t>6/24/2023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EAC1E9BC-E2DA-4B9C-B668-E16C62CE95EA}" type="slidenum">
              <a:rPr lang="en-US" smtClean="0"/>
              <a:t>‹#›</a:t>
            </a:fld>
            <a:endParaRPr lang="en-US"/>
          </a:p>
        </p:txBody>
      </p:sp>
    </p:spTree>
    <p:extLst>
      <p:ext uri="{BB962C8B-B14F-4D97-AF65-F5344CB8AC3E}">
        <p14:creationId xmlns:p14="http://schemas.microsoft.com/office/powerpoint/2010/main" val="2290552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V="1">
            <a:off x="5521534" y="1219116"/>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6235601" y="2410623"/>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327325" y="353223"/>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6491633" y="3974247"/>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6E9C254E-5358-444C-9689-8C48C2F0DAC7}" type="datetimeFigureOut">
              <a:rPr lang="en-US" smtClean="0"/>
              <a:t>6/24/2023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EAC1E9BC-E2DA-4B9C-B668-E16C62CE95EA}" type="slidenum">
              <a:rPr lang="en-US" smtClean="0"/>
              <a:t>‹#›</a:t>
            </a:fld>
            <a:endParaRPr lang="en-US"/>
          </a:p>
        </p:txBody>
      </p:sp>
    </p:spTree>
    <p:extLst>
      <p:ext uri="{BB962C8B-B14F-4D97-AF65-F5344CB8AC3E}">
        <p14:creationId xmlns:p14="http://schemas.microsoft.com/office/powerpoint/2010/main" val="826663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p:nvSpPr>
        <p:spPr>
          <a:xfrm>
            <a:off x="-1" y="0"/>
            <a:ext cx="1540566"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rot="16200000">
            <a:off x="-2397715" y="2901034"/>
            <a:ext cx="6004428" cy="818585"/>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414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endParaRPr lang="en-US"/>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2361112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6E9C254E-5358-444C-9689-8C48C2F0DAC7}" type="datetimeFigureOut">
              <a:rPr lang="en-US" smtClean="0"/>
              <a:pPr/>
              <a:t>6/24/2023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EAC1E9BC-E2DA-4B9C-B668-E16C62CE95EA}" type="slidenum">
              <a:rPr lang="en-US" smtClean="0"/>
              <a:pPr/>
              <a:t>‹#›</a:t>
            </a:fld>
            <a:endParaRPr lang="en-US"/>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422218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2383030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a:off x="9170457" y="0"/>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54939"/>
            <a:ext cx="10999304" cy="1325563"/>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6E9C254E-5358-444C-9689-8C48C2F0DAC7}" type="datetimeFigureOut">
              <a:rPr lang="en-US" smtClean="0"/>
              <a:t>6/24/2023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EAC1E9BC-E2DA-4B9C-B668-E16C62CE95EA}" type="slidenum">
              <a:rPr lang="en-US" smtClean="0"/>
              <a:t>‹#›</a:t>
            </a:fld>
            <a:endParaRPr lang="en-US"/>
          </a:p>
        </p:txBody>
      </p:sp>
    </p:spTree>
    <p:extLst>
      <p:ext uri="{BB962C8B-B14F-4D97-AF65-F5344CB8AC3E}">
        <p14:creationId xmlns:p14="http://schemas.microsoft.com/office/powerpoint/2010/main" val="138182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6E9C254E-5358-444C-9689-8C48C2F0DAC7}" type="datetimeFigureOut">
              <a:rPr lang="en-US" smtClean="0"/>
              <a:pPr/>
              <a:t>6/24/2023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EAC1E9BC-E2DA-4B9C-B668-E16C62CE95EA}" type="slidenum">
              <a:rPr lang="en-US" smtClean="0"/>
              <a:pPr/>
              <a:t>‹#›</a:t>
            </a:fld>
            <a:endParaRPr lang="en-US"/>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07347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6E9C254E-5358-444C-9689-8C48C2F0DAC7}" type="datetimeFigureOut">
              <a:rPr lang="en-US" smtClean="0"/>
              <a:pPr/>
              <a:t>6/24/2023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EAC1E9BC-E2DA-4B9C-B668-E16C62CE95EA}" type="slidenum">
              <a:rPr lang="en-US" smtClean="0"/>
              <a:pPr/>
              <a:t>‹#›</a:t>
            </a:fld>
            <a:endParaRPr lang="en-US"/>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91864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a:xfrm>
            <a:off x="1603513" y="54939"/>
            <a:ext cx="10194235" cy="1325563"/>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6E9C254E-5358-444C-9689-8C48C2F0DAC7}" type="datetimeFigureOut">
              <a:rPr lang="en-US" smtClean="0"/>
              <a:t>6/24/2023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EAC1E9BC-E2DA-4B9C-B668-E16C62CE95EA}" type="slidenum">
              <a:rPr lang="en-US" smtClean="0"/>
              <a:t>‹#›</a:t>
            </a:fld>
            <a:endParaRPr lang="en-US"/>
          </a:p>
        </p:txBody>
      </p:sp>
      <p:sp>
        <p:nvSpPr>
          <p:cNvPr id="9" name="Freeform: Shape 8" descr="Tag=AccentColor&#10;Flavor=Light&#10;Target=Fill">
            <a:extLst>
              <a:ext uri="{FF2B5EF4-FFF2-40B4-BE49-F238E27FC236}">
                <a16:creationId xmlns:a16="http://schemas.microsoft.com/office/drawing/2014/main" id="{F035C59B-67B9-D33B-E727-DD095C85EBAE}"/>
              </a:ext>
            </a:extLst>
          </p:cNvPr>
          <p:cNvSpPr/>
          <p:nvPr userDrawn="1"/>
        </p:nvSpPr>
        <p:spPr>
          <a:xfrm>
            <a:off x="3047996" y="-4451"/>
            <a:ext cx="9140688" cy="138050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rgbClr val="F7941E">
              <a:alpha val="20000"/>
            </a:srgbClr>
          </a:solidFill>
          <a:ln w="32707"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2160350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272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46648"/>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C254E-5358-444C-9689-8C48C2F0DAC7}" type="datetimeFigureOut">
              <a:rPr lang="en-US" smtClean="0"/>
              <a:pPr/>
              <a:t>6/24/2023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1E9BC-E2DA-4B9C-B668-E16C62CE95EA}" type="slidenum">
              <a:rPr lang="en-US" smtClean="0"/>
              <a:pPr/>
              <a:t>‹#›</a:t>
            </a:fld>
            <a:endParaRPr lang="en-US"/>
          </a:p>
        </p:txBody>
      </p:sp>
    </p:spTree>
    <p:extLst>
      <p:ext uri="{BB962C8B-B14F-4D97-AF65-F5344CB8AC3E}">
        <p14:creationId xmlns:p14="http://schemas.microsoft.com/office/powerpoint/2010/main" val="3025913874"/>
      </p:ext>
    </p:extLst>
  </p:cSld>
  <p:clrMap bg1="lt1" tx1="dk1" bg2="lt2" tx2="dk2" accent1="accent1" accent2="accent2" accent3="accent3" accent4="accent4" accent5="accent5" accent6="accent6" hlink="hlink" folHlink="folHlink"/>
  <p:sldLayoutIdLst>
    <p:sldLayoutId id="2147483686" r:id="rId1"/>
    <p:sldLayoutId id="2147483738"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737" r:id="rId15"/>
    <p:sldLayoutId id="2147483699" r:id="rId16"/>
    <p:sldLayoutId id="2147483700" r:id="rId17"/>
    <p:sldLayoutId id="2147483701" r:id="rId18"/>
  </p:sldLayoutIdLst>
  <p:txStyles>
    <p:titleStyle>
      <a:lvl1pPr algn="r" defTabSz="914400" rtl="1" eaLnBrk="1" latinLnBrk="0" hangingPunct="1">
        <a:lnSpc>
          <a:spcPct val="90000"/>
        </a:lnSpc>
        <a:spcBef>
          <a:spcPct val="0"/>
        </a:spcBef>
        <a:buNone/>
        <a:defRPr sz="4400" i="1" kern="1200">
          <a:solidFill>
            <a:schemeClr val="tx1"/>
          </a:solidFill>
          <a:latin typeface="Assistant" pitchFamily="2" charset="-79"/>
          <a:ea typeface="+mj-ea"/>
          <a:cs typeface="Assistant" pitchFamily="2" charset="-79"/>
        </a:defRPr>
      </a:lvl1pPr>
    </p:titleStyle>
    <p:bodyStyle>
      <a:lvl1pPr marL="228600" indent="-228600" algn="r" defTabSz="914400" rtl="1" eaLnBrk="1" latinLnBrk="0" hangingPunct="1">
        <a:lnSpc>
          <a:spcPct val="100000"/>
        </a:lnSpc>
        <a:spcBef>
          <a:spcPts val="1000"/>
        </a:spcBef>
        <a:buFont typeface="Arial" panose="020B0604020202020204" pitchFamily="34" charset="0"/>
        <a:buChar char="•"/>
        <a:defRPr sz="2800" kern="1200">
          <a:solidFill>
            <a:schemeClr val="tx1"/>
          </a:solidFill>
          <a:latin typeface="Assistant" pitchFamily="2" charset="-79"/>
          <a:ea typeface="+mn-ea"/>
          <a:cs typeface="Assistant" pitchFamily="2" charset="-79"/>
        </a:defRPr>
      </a:lvl1pPr>
      <a:lvl2pPr marL="685800" indent="-228600" algn="r" defTabSz="914400" rtl="1" eaLnBrk="1" latinLnBrk="0" hangingPunct="1">
        <a:lnSpc>
          <a:spcPct val="100000"/>
        </a:lnSpc>
        <a:spcBef>
          <a:spcPts val="500"/>
        </a:spcBef>
        <a:buFont typeface="Arial" panose="020B0604020202020204" pitchFamily="34" charset="0"/>
        <a:buChar char="•"/>
        <a:defRPr sz="2400" kern="1200">
          <a:solidFill>
            <a:schemeClr val="tx1"/>
          </a:solidFill>
          <a:latin typeface="Assistant" pitchFamily="2" charset="-79"/>
          <a:ea typeface="+mn-ea"/>
          <a:cs typeface="Assistant" pitchFamily="2" charset="-79"/>
        </a:defRPr>
      </a:lvl2pPr>
      <a:lvl3pPr marL="1143000" indent="-228600" algn="r" defTabSz="914400" rtl="1" eaLnBrk="1" latinLnBrk="0" hangingPunct="1">
        <a:lnSpc>
          <a:spcPct val="100000"/>
        </a:lnSpc>
        <a:spcBef>
          <a:spcPts val="500"/>
        </a:spcBef>
        <a:buFont typeface="Arial" panose="020B0604020202020204" pitchFamily="34" charset="0"/>
        <a:buChar char="•"/>
        <a:defRPr sz="2000" kern="1200">
          <a:solidFill>
            <a:schemeClr val="tx1"/>
          </a:solidFill>
          <a:latin typeface="Assistant" pitchFamily="2" charset="-79"/>
          <a:ea typeface="+mn-ea"/>
          <a:cs typeface="Assistant" pitchFamily="2" charset="-79"/>
        </a:defRPr>
      </a:lvl3pPr>
      <a:lvl4pPr marL="1600200" indent="-228600" algn="r" defTabSz="914400" rtl="1" eaLnBrk="1" latinLnBrk="0" hangingPunct="1">
        <a:lnSpc>
          <a:spcPct val="100000"/>
        </a:lnSpc>
        <a:spcBef>
          <a:spcPts val="500"/>
        </a:spcBef>
        <a:buFont typeface="Arial" panose="020B0604020202020204" pitchFamily="34" charset="0"/>
        <a:buChar char="•"/>
        <a:defRPr sz="1800" kern="1200">
          <a:solidFill>
            <a:schemeClr val="tx1"/>
          </a:solidFill>
          <a:latin typeface="Assistant" pitchFamily="2" charset="-79"/>
          <a:ea typeface="+mn-ea"/>
          <a:cs typeface="Assistant" pitchFamily="2" charset="-79"/>
        </a:defRPr>
      </a:lvl4pPr>
      <a:lvl5pPr marL="2057400" indent="-228600" algn="r" defTabSz="914400" rtl="1" eaLnBrk="1" latinLnBrk="0" hangingPunct="1">
        <a:lnSpc>
          <a:spcPct val="100000"/>
        </a:lnSpc>
        <a:spcBef>
          <a:spcPts val="500"/>
        </a:spcBef>
        <a:buFont typeface="Arial" panose="020B0604020202020204" pitchFamily="34" charset="0"/>
        <a:buChar char="•"/>
        <a:defRPr sz="1800" kern="1200">
          <a:solidFill>
            <a:schemeClr val="tx1"/>
          </a:solidFill>
          <a:latin typeface="Assistant" pitchFamily="2" charset="-79"/>
          <a:ea typeface="+mn-ea"/>
          <a:cs typeface="Assistan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moodle.bgu.ac.il/moodle/course/view.php?id=40099"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5D25-F718-CB92-89FF-462C5FEDDDB1}"/>
              </a:ext>
            </a:extLst>
          </p:cNvPr>
          <p:cNvSpPr>
            <a:spLocks noGrp="1"/>
          </p:cNvSpPr>
          <p:nvPr>
            <p:ph type="ctrTitle"/>
          </p:nvPr>
        </p:nvSpPr>
        <p:spPr>
          <a:xfrm>
            <a:off x="932688" y="1673352"/>
            <a:ext cx="5596128" cy="3511296"/>
          </a:xfrm>
        </p:spPr>
        <p:txBody>
          <a:bodyPr>
            <a:normAutofit/>
          </a:bodyPr>
          <a:lstStyle/>
          <a:p>
            <a:r>
              <a:rPr lang="he-IL" sz="4000" dirty="0">
                <a:latin typeface="Assistant" pitchFamily="2" charset="-79"/>
                <a:cs typeface="Assistant" pitchFamily="2" charset="-79"/>
              </a:rPr>
              <a:t>אף פעם לא מוקדם מדי: קורס מבוא להוראה אקדמית לתלמידי ותלמידות הנדסה</a:t>
            </a:r>
            <a:endParaRPr lang="en-US" sz="4000" dirty="0">
              <a:latin typeface="Assistant" pitchFamily="2" charset="-79"/>
              <a:cs typeface="Assistant" pitchFamily="2" charset="-79"/>
            </a:endParaRPr>
          </a:p>
        </p:txBody>
      </p:sp>
      <p:sp>
        <p:nvSpPr>
          <p:cNvPr id="3" name="Subtitle 2">
            <a:extLst>
              <a:ext uri="{FF2B5EF4-FFF2-40B4-BE49-F238E27FC236}">
                <a16:creationId xmlns:a16="http://schemas.microsoft.com/office/drawing/2014/main" id="{BBAEA3DC-0F5C-DAA2-DFC2-97EEFDA3E217}"/>
              </a:ext>
            </a:extLst>
          </p:cNvPr>
          <p:cNvSpPr>
            <a:spLocks noGrp="1"/>
          </p:cNvSpPr>
          <p:nvPr>
            <p:ph type="subTitle" idx="1"/>
          </p:nvPr>
        </p:nvSpPr>
        <p:spPr>
          <a:xfrm>
            <a:off x="7899816" y="4864308"/>
            <a:ext cx="3888611" cy="1993692"/>
          </a:xfrm>
        </p:spPr>
        <p:txBody>
          <a:bodyPr>
            <a:normAutofit/>
          </a:bodyPr>
          <a:lstStyle/>
          <a:p>
            <a:pPr algn="ctr"/>
            <a:r>
              <a:rPr lang="he-IL" sz="3200" b="1" dirty="0">
                <a:latin typeface="Assistant" pitchFamily="2" charset="-79"/>
                <a:cs typeface="Assistant" pitchFamily="2" charset="-79"/>
              </a:rPr>
              <a:t>ענבל צרפתי-ברעד</a:t>
            </a:r>
          </a:p>
          <a:p>
            <a:pPr algn="ctr"/>
            <a:r>
              <a:rPr lang="he-IL" sz="2800" dirty="0">
                <a:latin typeface="Assistant" pitchFamily="2" charset="-79"/>
                <a:cs typeface="Assistant" pitchFamily="2" charset="-79"/>
              </a:rPr>
              <a:t>היחידה לקידום </a:t>
            </a:r>
            <a:br>
              <a:rPr lang="en-US" sz="2800" dirty="0">
                <a:latin typeface="Assistant" pitchFamily="2" charset="-79"/>
                <a:cs typeface="Assistant" pitchFamily="2" charset="-79"/>
              </a:rPr>
            </a:br>
            <a:r>
              <a:rPr lang="he-IL" sz="2800" dirty="0">
                <a:latin typeface="Assistant" pitchFamily="2" charset="-79"/>
                <a:cs typeface="Assistant" pitchFamily="2" charset="-79"/>
              </a:rPr>
              <a:t>איכות ההוראה והלמידה</a:t>
            </a:r>
            <a:endParaRPr lang="en-US" sz="2800" dirty="0">
              <a:latin typeface="Assistant" pitchFamily="2" charset="-79"/>
              <a:cs typeface="Assistant" pitchFamily="2" charset="-79"/>
            </a:endParaRPr>
          </a:p>
        </p:txBody>
      </p:sp>
    </p:spTree>
    <p:extLst>
      <p:ext uri="{BB962C8B-B14F-4D97-AF65-F5344CB8AC3E}">
        <p14:creationId xmlns:p14="http://schemas.microsoft.com/office/powerpoint/2010/main" val="354963396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AA80-6B9F-1508-CCC7-30F5B5E7D339}"/>
              </a:ext>
            </a:extLst>
          </p:cNvPr>
          <p:cNvSpPr>
            <a:spLocks noGrp="1"/>
          </p:cNvSpPr>
          <p:nvPr>
            <p:ph type="title"/>
          </p:nvPr>
        </p:nvSpPr>
        <p:spPr/>
        <p:txBody>
          <a:bodyPr/>
          <a:lstStyle/>
          <a:p>
            <a:r>
              <a:rPr lang="he-IL" dirty="0">
                <a:latin typeface="Assistant" pitchFamily="2" charset="-79"/>
                <a:cs typeface="Assistant" pitchFamily="2" charset="-79"/>
              </a:rPr>
              <a:t>בניית מערך תרגול – התייחסות פדגוגית</a:t>
            </a:r>
            <a:endParaRPr lang="en-US" dirty="0">
              <a:solidFill>
                <a:srgbClr val="FF0000"/>
              </a:solidFill>
              <a:latin typeface="Assistant" pitchFamily="2" charset="-79"/>
              <a:cs typeface="Assistant" pitchFamily="2" charset="-79"/>
            </a:endParaRPr>
          </a:p>
        </p:txBody>
      </p:sp>
      <p:sp>
        <p:nvSpPr>
          <p:cNvPr id="5" name="Content Placeholder 4">
            <a:extLst>
              <a:ext uri="{FF2B5EF4-FFF2-40B4-BE49-F238E27FC236}">
                <a16:creationId xmlns:a16="http://schemas.microsoft.com/office/drawing/2014/main" id="{615970A1-F260-F7C7-FAED-7BF27E36B294}"/>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91F9146-D2BE-97DA-CC40-18676E83C091}"/>
              </a:ext>
            </a:extLst>
          </p:cNvPr>
          <p:cNvSpPr>
            <a:spLocks noGrp="1"/>
          </p:cNvSpPr>
          <p:nvPr>
            <p:ph sz="half" idx="2"/>
          </p:nvPr>
        </p:nvSpPr>
        <p:spPr>
          <a:xfrm>
            <a:off x="8523514" y="2096086"/>
            <a:ext cx="3274234" cy="4160520"/>
          </a:xfrm>
        </p:spPr>
        <p:txBody>
          <a:bodyPr>
            <a:normAutofit lnSpcReduction="10000"/>
          </a:bodyPr>
          <a:lstStyle/>
          <a:p>
            <a:r>
              <a:rPr lang="he-IL" sz="2400" dirty="0">
                <a:highlight>
                  <a:srgbClr val="00FF00"/>
                </a:highlight>
                <a:latin typeface="Assistant" pitchFamily="2" charset="-79"/>
                <a:cs typeface="Assistant" pitchFamily="2" charset="-79"/>
              </a:rPr>
              <a:t>ירוק </a:t>
            </a:r>
            <a:r>
              <a:rPr lang="he-IL" sz="2400" dirty="0">
                <a:latin typeface="Assistant" pitchFamily="2" charset="-79"/>
                <a:cs typeface="Assistant" pitchFamily="2" charset="-79"/>
              </a:rPr>
              <a:t>– בניית הקשרים לנושאים קודמים ועתידיים</a:t>
            </a:r>
          </a:p>
          <a:p>
            <a:r>
              <a:rPr lang="he-IL" sz="2400" dirty="0">
                <a:highlight>
                  <a:srgbClr val="FFFF00"/>
                </a:highlight>
                <a:latin typeface="Assistant" pitchFamily="2" charset="-79"/>
                <a:cs typeface="Assistant" pitchFamily="2" charset="-79"/>
              </a:rPr>
              <a:t>צהוב </a:t>
            </a:r>
            <a:r>
              <a:rPr lang="he-IL" sz="2400" dirty="0">
                <a:latin typeface="Assistant" pitchFamily="2" charset="-79"/>
                <a:cs typeface="Assistant" pitchFamily="2" charset="-79"/>
              </a:rPr>
              <a:t>– "מוקשים", דברים שאנו מצפים שיקשו על ההבנה</a:t>
            </a:r>
          </a:p>
          <a:p>
            <a:r>
              <a:rPr lang="he-IL" sz="2400" dirty="0">
                <a:highlight>
                  <a:srgbClr val="FF0000"/>
                </a:highlight>
                <a:latin typeface="Assistant" pitchFamily="2" charset="-79"/>
                <a:cs typeface="Assistant" pitchFamily="2" charset="-79"/>
              </a:rPr>
              <a:t>אדום</a:t>
            </a:r>
            <a:r>
              <a:rPr lang="he-IL" sz="2400" dirty="0">
                <a:latin typeface="Assistant" pitchFamily="2" charset="-79"/>
                <a:cs typeface="Assistant" pitchFamily="2" charset="-79"/>
              </a:rPr>
              <a:t> – הזדמנויות למידה – שאלות שכדאי לשאול במהלך התרגול.</a:t>
            </a:r>
          </a:p>
          <a:p>
            <a:r>
              <a:rPr lang="he-IL" sz="2400" dirty="0">
                <a:latin typeface="Assistant" pitchFamily="2" charset="-79"/>
                <a:cs typeface="Assistant" pitchFamily="2" charset="-79"/>
              </a:rPr>
              <a:t>שחור – "הוראות בימוי" – דברים שכדאי להגיד, תמונת לוח וכדומה...</a:t>
            </a:r>
            <a:endParaRPr lang="en-US" sz="2400" dirty="0">
              <a:latin typeface="Assistant" pitchFamily="2" charset="-79"/>
              <a:cs typeface="Assistant" pitchFamily="2" charset="-79"/>
            </a:endParaRPr>
          </a:p>
        </p:txBody>
      </p:sp>
      <p:pic>
        <p:nvPicPr>
          <p:cNvPr id="6" name="Picture 5">
            <a:extLst>
              <a:ext uri="{FF2B5EF4-FFF2-40B4-BE49-F238E27FC236}">
                <a16:creationId xmlns:a16="http://schemas.microsoft.com/office/drawing/2014/main" id="{20DE2851-6049-59FF-BBE8-A07AC70C1333}"/>
              </a:ext>
            </a:extLst>
          </p:cNvPr>
          <p:cNvPicPr>
            <a:picLocks noChangeAspect="1"/>
          </p:cNvPicPr>
          <p:nvPr/>
        </p:nvPicPr>
        <p:blipFill>
          <a:blip r:embed="rId2"/>
          <a:stretch>
            <a:fillRect/>
          </a:stretch>
        </p:blipFill>
        <p:spPr>
          <a:xfrm>
            <a:off x="558278" y="1556655"/>
            <a:ext cx="7965236" cy="4878161"/>
          </a:xfrm>
          <a:prstGeom prst="rect">
            <a:avLst/>
          </a:prstGeom>
        </p:spPr>
      </p:pic>
      <p:pic>
        <p:nvPicPr>
          <p:cNvPr id="3" name="Picture 4">
            <a:extLst>
              <a:ext uri="{FF2B5EF4-FFF2-40B4-BE49-F238E27FC236}">
                <a16:creationId xmlns:a16="http://schemas.microsoft.com/office/drawing/2014/main" id="{76145A72-4995-C1D9-6B15-2CD744DC5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26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981F-5FE9-E7FB-D269-6CD3EB5C2987}"/>
              </a:ext>
            </a:extLst>
          </p:cNvPr>
          <p:cNvSpPr>
            <a:spLocks noGrp="1"/>
          </p:cNvSpPr>
          <p:nvPr>
            <p:ph type="title"/>
          </p:nvPr>
        </p:nvSpPr>
        <p:spPr/>
        <p:txBody>
          <a:bodyPr/>
          <a:lstStyle/>
          <a:p>
            <a:r>
              <a:rPr lang="he-IL" dirty="0">
                <a:latin typeface="Assistant" pitchFamily="2" charset="-79"/>
                <a:cs typeface="Assistant" pitchFamily="2" charset="-79"/>
              </a:rPr>
              <a:t>מטלות הערכה בקורס</a:t>
            </a:r>
            <a:endParaRPr lang="en-US" dirty="0">
              <a:latin typeface="Assistant" pitchFamily="2" charset="-79"/>
              <a:cs typeface="Assistant" pitchFamily="2" charset="-79"/>
            </a:endParaRPr>
          </a:p>
        </p:txBody>
      </p:sp>
      <p:sp>
        <p:nvSpPr>
          <p:cNvPr id="4" name="Content Placeholder 3">
            <a:extLst>
              <a:ext uri="{FF2B5EF4-FFF2-40B4-BE49-F238E27FC236}">
                <a16:creationId xmlns:a16="http://schemas.microsoft.com/office/drawing/2014/main" id="{1A17E410-EDC9-4D43-9A28-2151A6574953}"/>
              </a:ext>
            </a:extLst>
          </p:cNvPr>
          <p:cNvSpPr>
            <a:spLocks noGrp="1"/>
          </p:cNvSpPr>
          <p:nvPr>
            <p:ph sz="half" idx="2"/>
          </p:nvPr>
        </p:nvSpPr>
        <p:spPr/>
        <p:txBody>
          <a:bodyPr>
            <a:normAutofit/>
          </a:bodyPr>
          <a:lstStyle/>
          <a:p>
            <a:r>
              <a:rPr lang="he-IL" dirty="0">
                <a:latin typeface="Assistant" pitchFamily="2" charset="-79"/>
                <a:cs typeface="Assistant" pitchFamily="2" charset="-79"/>
              </a:rPr>
              <a:t>בניית מערך תרגול מלא</a:t>
            </a:r>
          </a:p>
          <a:p>
            <a:pPr lvl="1"/>
            <a:r>
              <a:rPr lang="he-IL" dirty="0">
                <a:latin typeface="Assistant" pitchFamily="2" charset="-79"/>
                <a:cs typeface="Assistant" pitchFamily="2" charset="-79"/>
              </a:rPr>
              <a:t>כולל תוכן </a:t>
            </a:r>
            <a:r>
              <a:rPr lang="he-IL" dirty="0" err="1">
                <a:latin typeface="Assistant" pitchFamily="2" charset="-79"/>
                <a:cs typeface="Assistant" pitchFamily="2" charset="-79"/>
              </a:rPr>
              <a:t>דיספלינרי</a:t>
            </a:r>
            <a:r>
              <a:rPr lang="he-IL" dirty="0">
                <a:latin typeface="Assistant" pitchFamily="2" charset="-79"/>
                <a:cs typeface="Assistant" pitchFamily="2" charset="-79"/>
              </a:rPr>
              <a:t> ותוכן פדגוגי</a:t>
            </a:r>
          </a:p>
          <a:p>
            <a:r>
              <a:rPr lang="he-IL" dirty="0" err="1">
                <a:latin typeface="Assistant" pitchFamily="2" charset="-79"/>
                <a:cs typeface="Assistant" pitchFamily="2" charset="-79"/>
              </a:rPr>
              <a:t>מיקרוטיצ'ינג</a:t>
            </a:r>
            <a:endParaRPr lang="he-IL" dirty="0">
              <a:latin typeface="Assistant" pitchFamily="2" charset="-79"/>
              <a:cs typeface="Assistant" pitchFamily="2" charset="-79"/>
            </a:endParaRPr>
          </a:p>
          <a:p>
            <a:pPr lvl="1"/>
            <a:r>
              <a:rPr lang="he-IL" dirty="0">
                <a:latin typeface="Assistant" pitchFamily="2" charset="-79"/>
                <a:cs typeface="Assistant" pitchFamily="2" charset="-79"/>
              </a:rPr>
              <a:t>התנסות – 5-7 הדגמה של תרגול</a:t>
            </a:r>
          </a:p>
          <a:p>
            <a:pPr lvl="1"/>
            <a:r>
              <a:rPr lang="he-IL" dirty="0">
                <a:latin typeface="Assistant" pitchFamily="2" charset="-79"/>
                <a:cs typeface="Assistant" pitchFamily="2" charset="-79"/>
              </a:rPr>
              <a:t>דיון על הנעשה בהדגמה</a:t>
            </a:r>
          </a:p>
          <a:p>
            <a:pPr lvl="1"/>
            <a:r>
              <a:rPr lang="he-IL" dirty="0">
                <a:latin typeface="Assistant" pitchFamily="2" charset="-79"/>
                <a:cs typeface="Assistant" pitchFamily="2" charset="-79"/>
              </a:rPr>
              <a:t>קבוצות קטנות (עד 4)</a:t>
            </a:r>
          </a:p>
        </p:txBody>
      </p:sp>
      <p:pic>
        <p:nvPicPr>
          <p:cNvPr id="3" name="Picture 4">
            <a:extLst>
              <a:ext uri="{FF2B5EF4-FFF2-40B4-BE49-F238E27FC236}">
                <a16:creationId xmlns:a16="http://schemas.microsoft.com/office/drawing/2014/main" id="{5344A1C4-2056-2ACF-66CE-DC19FD360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eople in discussion">
            <a:extLst>
              <a:ext uri="{FF2B5EF4-FFF2-40B4-BE49-F238E27FC236}">
                <a16:creationId xmlns:a16="http://schemas.microsoft.com/office/drawing/2014/main" id="{26435807-21D5-297D-C378-AE2C530D61B3}"/>
              </a:ext>
            </a:extLst>
          </p:cNvPr>
          <p:cNvPicPr>
            <a:picLocks noChangeAspect="1"/>
          </p:cNvPicPr>
          <p:nvPr/>
        </p:nvPicPr>
        <p:blipFill rotWithShape="1">
          <a:blip r:embed="rId3">
            <a:extLst>
              <a:ext uri="{28A0092B-C50C-407E-A947-70E740481C1C}">
                <a14:useLocalDpi xmlns:a14="http://schemas.microsoft.com/office/drawing/2010/main" val="0"/>
              </a:ext>
            </a:extLst>
          </a:blip>
          <a:srcRect t="30548" r="19200"/>
          <a:stretch/>
        </p:blipFill>
        <p:spPr>
          <a:xfrm>
            <a:off x="527618" y="2011680"/>
            <a:ext cx="5799537" cy="3323319"/>
          </a:xfrm>
          <a:prstGeom prst="rect">
            <a:avLst/>
          </a:prstGeom>
        </p:spPr>
      </p:pic>
    </p:spTree>
    <p:extLst>
      <p:ext uri="{BB962C8B-B14F-4D97-AF65-F5344CB8AC3E}">
        <p14:creationId xmlns:p14="http://schemas.microsoft.com/office/powerpoint/2010/main" val="359158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AA80-6B9F-1508-CCC7-30F5B5E7D339}"/>
              </a:ext>
            </a:extLst>
          </p:cNvPr>
          <p:cNvSpPr>
            <a:spLocks noGrp="1"/>
          </p:cNvSpPr>
          <p:nvPr>
            <p:ph type="title"/>
          </p:nvPr>
        </p:nvSpPr>
        <p:spPr/>
        <p:txBody>
          <a:bodyPr/>
          <a:lstStyle/>
          <a:p>
            <a:r>
              <a:rPr lang="he-IL" dirty="0" err="1">
                <a:latin typeface="Assistant" pitchFamily="2" charset="-79"/>
                <a:cs typeface="Assistant" pitchFamily="2" charset="-79"/>
              </a:rPr>
              <a:t>מיקרוטיצ'ינג</a:t>
            </a:r>
            <a:endParaRPr lang="en-US" dirty="0">
              <a:solidFill>
                <a:srgbClr val="FF0000"/>
              </a:solidFill>
              <a:latin typeface="Assistant" pitchFamily="2" charset="-79"/>
              <a:cs typeface="Assistant" pitchFamily="2" charset="-79"/>
            </a:endParaRPr>
          </a:p>
        </p:txBody>
      </p:sp>
      <p:sp>
        <p:nvSpPr>
          <p:cNvPr id="7" name="Content Placeholder 6">
            <a:extLst>
              <a:ext uri="{FF2B5EF4-FFF2-40B4-BE49-F238E27FC236}">
                <a16:creationId xmlns:a16="http://schemas.microsoft.com/office/drawing/2014/main" id="{E6715E7C-CECE-2D78-31F1-09DF5B458602}"/>
              </a:ext>
            </a:extLst>
          </p:cNvPr>
          <p:cNvSpPr>
            <a:spLocks noGrp="1"/>
          </p:cNvSpPr>
          <p:nvPr>
            <p:ph sz="half" idx="2"/>
          </p:nvPr>
        </p:nvSpPr>
        <p:spPr>
          <a:xfrm>
            <a:off x="614597" y="2011680"/>
            <a:ext cx="10742251" cy="4160520"/>
          </a:xfrm>
        </p:spPr>
        <p:txBody>
          <a:bodyPr/>
          <a:lstStyle/>
          <a:p>
            <a:r>
              <a:rPr lang="he-IL" dirty="0"/>
              <a:t>שבוע 9</a:t>
            </a:r>
          </a:p>
          <a:p>
            <a:pPr lvl="1"/>
            <a:r>
              <a:rPr lang="he-IL" dirty="0"/>
              <a:t>בסיום אשכול "</a:t>
            </a:r>
            <a:r>
              <a:rPr lang="he-IL" dirty="0" err="1"/>
              <a:t>פרקטיקות</a:t>
            </a:r>
            <a:r>
              <a:rPr lang="he-IL" dirty="0"/>
              <a:t> הוראה"</a:t>
            </a:r>
          </a:p>
          <a:p>
            <a:r>
              <a:rPr lang="he-IL" dirty="0"/>
              <a:t>חלוקה לקבוצות של 4, כל קבוצה - פגישה של שעתיים.</a:t>
            </a:r>
          </a:p>
          <a:p>
            <a:r>
              <a:rPr lang="he-IL" dirty="0"/>
              <a:t>כל </a:t>
            </a:r>
            <a:r>
              <a:rPr lang="he-IL" dirty="0" err="1"/>
              <a:t>סטודנט.ית</a:t>
            </a:r>
            <a:r>
              <a:rPr lang="he-IL" dirty="0"/>
              <a:t> מציג 5 דקות מתוך מערך התרגול</a:t>
            </a:r>
          </a:p>
          <a:p>
            <a:r>
              <a:rPr lang="he-IL" dirty="0"/>
              <a:t>דיון (20 דקות כל הצגה)</a:t>
            </a:r>
          </a:p>
          <a:p>
            <a:pPr lvl="1"/>
            <a:r>
              <a:rPr lang="he-IL" dirty="0"/>
              <a:t>מה הייתי עושה אותו הדבר?</a:t>
            </a:r>
          </a:p>
          <a:p>
            <a:pPr lvl="1"/>
            <a:r>
              <a:rPr lang="he-IL" dirty="0"/>
              <a:t>מה הייתי עושה שונה?</a:t>
            </a:r>
          </a:p>
          <a:p>
            <a:pPr lvl="1"/>
            <a:r>
              <a:rPr lang="he-IL" dirty="0"/>
              <a:t>העלאה של נקודה עקרונית מתוך ההצגה</a:t>
            </a:r>
          </a:p>
          <a:p>
            <a:pPr lvl="1"/>
            <a:endParaRPr lang="he-IL" dirty="0"/>
          </a:p>
          <a:p>
            <a:pPr lvl="1"/>
            <a:endParaRPr lang="he-IL" dirty="0"/>
          </a:p>
        </p:txBody>
      </p:sp>
      <p:pic>
        <p:nvPicPr>
          <p:cNvPr id="3" name="Picture 4">
            <a:extLst>
              <a:ext uri="{FF2B5EF4-FFF2-40B4-BE49-F238E27FC236}">
                <a16:creationId xmlns:a16="http://schemas.microsoft.com/office/drawing/2014/main" id="{76145A72-4995-C1D9-6B15-2CD744DC5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FCDA-8D77-5354-696E-B83C0C592F5F}"/>
              </a:ext>
            </a:extLst>
          </p:cNvPr>
          <p:cNvSpPr>
            <a:spLocks noGrp="1"/>
          </p:cNvSpPr>
          <p:nvPr>
            <p:ph type="title"/>
          </p:nvPr>
        </p:nvSpPr>
        <p:spPr/>
        <p:txBody>
          <a:bodyPr/>
          <a:lstStyle/>
          <a:p>
            <a:r>
              <a:rPr lang="he-IL" dirty="0" err="1"/>
              <a:t>מיקרוטיצ'ינג</a:t>
            </a:r>
            <a:r>
              <a:rPr lang="he-IL" dirty="0"/>
              <a:t> - דוגמאות לדיונים</a:t>
            </a:r>
            <a:endParaRPr lang="en-US" dirty="0"/>
          </a:p>
        </p:txBody>
      </p:sp>
      <p:graphicFrame>
        <p:nvGraphicFramePr>
          <p:cNvPr id="5" name="Content Placeholder 5">
            <a:extLst>
              <a:ext uri="{FF2B5EF4-FFF2-40B4-BE49-F238E27FC236}">
                <a16:creationId xmlns:a16="http://schemas.microsoft.com/office/drawing/2014/main" id="{128B35A0-EF31-B960-7F38-FB91F8D62731}"/>
              </a:ext>
            </a:extLst>
          </p:cNvPr>
          <p:cNvGraphicFramePr>
            <a:graphicFrameLocks noGrp="1"/>
          </p:cNvGraphicFramePr>
          <p:nvPr>
            <p:ph sz="half" idx="2"/>
            <p:extLst>
              <p:ext uri="{D42A27DB-BD31-4B8C-83A1-F6EECF244321}">
                <p14:modId xmlns:p14="http://schemas.microsoft.com/office/powerpoint/2010/main" val="1220364771"/>
              </p:ext>
            </p:extLst>
          </p:nvPr>
        </p:nvGraphicFramePr>
        <p:xfrm>
          <a:off x="839450" y="1588957"/>
          <a:ext cx="10958298" cy="5051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480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981F-5FE9-E7FB-D269-6CD3EB5C2987}"/>
              </a:ext>
            </a:extLst>
          </p:cNvPr>
          <p:cNvSpPr>
            <a:spLocks noGrp="1"/>
          </p:cNvSpPr>
          <p:nvPr>
            <p:ph type="title"/>
          </p:nvPr>
        </p:nvSpPr>
        <p:spPr/>
        <p:txBody>
          <a:bodyPr/>
          <a:lstStyle/>
          <a:p>
            <a:r>
              <a:rPr lang="he-IL" dirty="0">
                <a:latin typeface="Assistant" pitchFamily="2" charset="-79"/>
                <a:cs typeface="Assistant" pitchFamily="2" charset="-79"/>
              </a:rPr>
              <a:t>מטלות הערכה בקורס</a:t>
            </a:r>
            <a:endParaRPr lang="en-US" dirty="0">
              <a:latin typeface="Assistant" pitchFamily="2" charset="-79"/>
              <a:cs typeface="Assistant" pitchFamily="2" charset="-79"/>
            </a:endParaRPr>
          </a:p>
        </p:txBody>
      </p:sp>
      <p:sp>
        <p:nvSpPr>
          <p:cNvPr id="4" name="Content Placeholder 3">
            <a:extLst>
              <a:ext uri="{FF2B5EF4-FFF2-40B4-BE49-F238E27FC236}">
                <a16:creationId xmlns:a16="http://schemas.microsoft.com/office/drawing/2014/main" id="{1A17E410-EDC9-4D43-9A28-2151A6574953}"/>
              </a:ext>
            </a:extLst>
          </p:cNvPr>
          <p:cNvSpPr>
            <a:spLocks noGrp="1"/>
          </p:cNvSpPr>
          <p:nvPr>
            <p:ph sz="half" idx="2"/>
          </p:nvPr>
        </p:nvSpPr>
        <p:spPr/>
        <p:txBody>
          <a:bodyPr>
            <a:normAutofit fontScale="92500" lnSpcReduction="10000"/>
          </a:bodyPr>
          <a:lstStyle/>
          <a:p>
            <a:r>
              <a:rPr lang="he-IL" dirty="0">
                <a:latin typeface="Assistant" pitchFamily="2" charset="-79"/>
                <a:cs typeface="Assistant" pitchFamily="2" charset="-79"/>
              </a:rPr>
              <a:t>בניית מערך תרגול מלא</a:t>
            </a:r>
          </a:p>
          <a:p>
            <a:pPr lvl="1"/>
            <a:r>
              <a:rPr lang="he-IL" dirty="0">
                <a:latin typeface="Assistant" pitchFamily="2" charset="-79"/>
                <a:cs typeface="Assistant" pitchFamily="2" charset="-79"/>
              </a:rPr>
              <a:t>כולל תוכן </a:t>
            </a:r>
            <a:r>
              <a:rPr lang="he-IL" dirty="0" err="1">
                <a:latin typeface="Assistant" pitchFamily="2" charset="-79"/>
                <a:cs typeface="Assistant" pitchFamily="2" charset="-79"/>
              </a:rPr>
              <a:t>דיספלינרי</a:t>
            </a:r>
            <a:r>
              <a:rPr lang="he-IL" dirty="0">
                <a:latin typeface="Assistant" pitchFamily="2" charset="-79"/>
                <a:cs typeface="Assistant" pitchFamily="2" charset="-79"/>
              </a:rPr>
              <a:t> ותוכן פדגוגי</a:t>
            </a:r>
          </a:p>
          <a:p>
            <a:r>
              <a:rPr lang="he-IL" dirty="0" err="1">
                <a:latin typeface="Assistant" pitchFamily="2" charset="-79"/>
                <a:cs typeface="Assistant" pitchFamily="2" charset="-79"/>
              </a:rPr>
              <a:t>מיקרוטיצ'ינג</a:t>
            </a:r>
            <a:endParaRPr lang="he-IL" dirty="0">
              <a:latin typeface="Assistant" pitchFamily="2" charset="-79"/>
              <a:cs typeface="Assistant" pitchFamily="2" charset="-79"/>
            </a:endParaRPr>
          </a:p>
          <a:p>
            <a:pPr lvl="1"/>
            <a:r>
              <a:rPr lang="he-IL" dirty="0">
                <a:latin typeface="Assistant" pitchFamily="2" charset="-79"/>
                <a:cs typeface="Assistant" pitchFamily="2" charset="-79"/>
              </a:rPr>
              <a:t>התנסות – 5-7 הדגמה של תרגול</a:t>
            </a:r>
          </a:p>
          <a:p>
            <a:pPr lvl="1"/>
            <a:r>
              <a:rPr lang="he-IL" dirty="0">
                <a:latin typeface="Assistant" pitchFamily="2" charset="-79"/>
                <a:cs typeface="Assistant" pitchFamily="2" charset="-79"/>
              </a:rPr>
              <a:t>דיון על הנעשה בהדגמה</a:t>
            </a:r>
          </a:p>
          <a:p>
            <a:pPr lvl="1"/>
            <a:r>
              <a:rPr lang="he-IL" dirty="0">
                <a:latin typeface="Assistant" pitchFamily="2" charset="-79"/>
                <a:cs typeface="Assistant" pitchFamily="2" charset="-79"/>
              </a:rPr>
              <a:t>קבוצות קטנות (עד 4)</a:t>
            </a:r>
          </a:p>
          <a:p>
            <a:r>
              <a:rPr lang="he-IL" dirty="0">
                <a:latin typeface="Assistant" pitchFamily="2" charset="-79"/>
                <a:cs typeface="Assistant" pitchFamily="2" charset="-79"/>
              </a:rPr>
              <a:t>בניית יחידת למידה א-סינכרונית</a:t>
            </a:r>
          </a:p>
          <a:p>
            <a:pPr lvl="1"/>
            <a:r>
              <a:rPr lang="he-IL" dirty="0">
                <a:latin typeface="Assistant" pitchFamily="2" charset="-79"/>
                <a:cs typeface="Assistant" pitchFamily="2" charset="-79"/>
              </a:rPr>
              <a:t>סרטון (קיים או הקלטה עצמית)</a:t>
            </a:r>
          </a:p>
          <a:p>
            <a:pPr lvl="1"/>
            <a:r>
              <a:rPr lang="he-IL" dirty="0">
                <a:latin typeface="Assistant" pitchFamily="2" charset="-79"/>
                <a:cs typeface="Assistant" pitchFamily="2" charset="-79"/>
              </a:rPr>
              <a:t>שכבת שאלות אינטראקטיבית </a:t>
            </a:r>
            <a:r>
              <a:rPr lang="en-US" dirty="0">
                <a:latin typeface="Assistant" pitchFamily="2" charset="-79"/>
                <a:cs typeface="Assistant" pitchFamily="2" charset="-79"/>
              </a:rPr>
              <a:t>H5P</a:t>
            </a:r>
          </a:p>
          <a:p>
            <a:pPr lvl="1"/>
            <a:r>
              <a:rPr lang="he-IL" dirty="0">
                <a:latin typeface="Assistant" pitchFamily="2" charset="-79"/>
                <a:cs typeface="Assistant" pitchFamily="2" charset="-79"/>
              </a:rPr>
              <a:t>מטלה מסכמת במודל</a:t>
            </a:r>
            <a:endParaRPr lang="en-US" dirty="0">
              <a:latin typeface="Assistant" pitchFamily="2" charset="-79"/>
              <a:cs typeface="Assistant" pitchFamily="2" charset="-79"/>
            </a:endParaRPr>
          </a:p>
        </p:txBody>
      </p:sp>
      <p:pic>
        <p:nvPicPr>
          <p:cNvPr id="3" name="Picture 4">
            <a:extLst>
              <a:ext uri="{FF2B5EF4-FFF2-40B4-BE49-F238E27FC236}">
                <a16:creationId xmlns:a16="http://schemas.microsoft.com/office/drawing/2014/main" id="{5344A1C4-2056-2ACF-66CE-DC19FD360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een watching online lesson on laptop">
            <a:extLst>
              <a:ext uri="{FF2B5EF4-FFF2-40B4-BE49-F238E27FC236}">
                <a16:creationId xmlns:a16="http://schemas.microsoft.com/office/drawing/2014/main" id="{DDE1DAD9-B2D6-32AF-8D6E-27AF94A62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58" y="2011680"/>
            <a:ext cx="6673642" cy="3755036"/>
          </a:xfrm>
          <a:prstGeom prst="rect">
            <a:avLst/>
          </a:prstGeom>
        </p:spPr>
      </p:pic>
    </p:spTree>
    <p:extLst>
      <p:ext uri="{BB962C8B-B14F-4D97-AF65-F5344CB8AC3E}">
        <p14:creationId xmlns:p14="http://schemas.microsoft.com/office/powerpoint/2010/main" val="34675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981F-5FE9-E7FB-D269-6CD3EB5C2987}"/>
              </a:ext>
            </a:extLst>
          </p:cNvPr>
          <p:cNvSpPr>
            <a:spLocks noGrp="1"/>
          </p:cNvSpPr>
          <p:nvPr>
            <p:ph type="title"/>
          </p:nvPr>
        </p:nvSpPr>
        <p:spPr/>
        <p:txBody>
          <a:bodyPr/>
          <a:lstStyle/>
          <a:p>
            <a:r>
              <a:rPr lang="he-IL" dirty="0">
                <a:latin typeface="Assistant" pitchFamily="2" charset="-79"/>
                <a:cs typeface="Assistant" pitchFamily="2" charset="-79"/>
              </a:rPr>
              <a:t>מטלות הערכה בקורס</a:t>
            </a:r>
            <a:endParaRPr lang="en-US" dirty="0">
              <a:latin typeface="Assistant" pitchFamily="2" charset="-79"/>
              <a:cs typeface="Assistant" pitchFamily="2" charset="-79"/>
            </a:endParaRPr>
          </a:p>
        </p:txBody>
      </p:sp>
      <p:pic>
        <p:nvPicPr>
          <p:cNvPr id="3" name="Picture 4">
            <a:extLst>
              <a:ext uri="{FF2B5EF4-FFF2-40B4-BE49-F238E27FC236}">
                <a16:creationId xmlns:a16="http://schemas.microsoft.com/office/drawing/2014/main" id="{5344A1C4-2056-2ACF-66CE-DC19FD360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9FAD751-941D-F175-9C2D-7803B7AED9A5}"/>
              </a:ext>
            </a:extLst>
          </p:cNvPr>
          <p:cNvPicPr>
            <a:picLocks noChangeAspect="1"/>
          </p:cNvPicPr>
          <p:nvPr/>
        </p:nvPicPr>
        <p:blipFill>
          <a:blip r:embed="rId4"/>
          <a:stretch>
            <a:fillRect/>
          </a:stretch>
        </p:blipFill>
        <p:spPr>
          <a:xfrm>
            <a:off x="723900" y="1078264"/>
            <a:ext cx="10744200" cy="530542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0B7F1991-27E6-E3FB-657D-2A880311275A}"/>
              </a:ext>
            </a:extLst>
          </p:cNvPr>
          <p:cNvSpPr/>
          <p:nvPr/>
        </p:nvSpPr>
        <p:spPr>
          <a:xfrm>
            <a:off x="9111522" y="1534530"/>
            <a:ext cx="1099278" cy="304430"/>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C6F0C0-47B4-82CE-6ADB-83E8ADAD79C6}"/>
              </a:ext>
            </a:extLst>
          </p:cNvPr>
          <p:cNvSpPr/>
          <p:nvPr/>
        </p:nvSpPr>
        <p:spPr>
          <a:xfrm>
            <a:off x="8910320" y="2139667"/>
            <a:ext cx="1298483" cy="254000"/>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1FD0-FC3B-DF58-E81F-8CF924BAD92F}"/>
              </a:ext>
            </a:extLst>
          </p:cNvPr>
          <p:cNvSpPr/>
          <p:nvPr/>
        </p:nvSpPr>
        <p:spPr>
          <a:xfrm>
            <a:off x="9611360" y="3025832"/>
            <a:ext cx="597443" cy="381000"/>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A474DB-8F81-973E-2A9A-C8E959F4E7BD}"/>
              </a:ext>
            </a:extLst>
          </p:cNvPr>
          <p:cNvSpPr/>
          <p:nvPr/>
        </p:nvSpPr>
        <p:spPr>
          <a:xfrm>
            <a:off x="8087360" y="3949291"/>
            <a:ext cx="2121443" cy="324120"/>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81A1C0-623F-D9AD-2C2B-9C3FD0CD67AD}"/>
              </a:ext>
            </a:extLst>
          </p:cNvPr>
          <p:cNvSpPr/>
          <p:nvPr/>
        </p:nvSpPr>
        <p:spPr>
          <a:xfrm>
            <a:off x="9026161" y="5196470"/>
            <a:ext cx="1170398" cy="254000"/>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82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7E8D726-F15D-029A-D658-C5D6D0123161}"/>
              </a:ext>
            </a:extLst>
          </p:cNvPr>
          <p:cNvSpPr>
            <a:spLocks noGrp="1"/>
          </p:cNvSpPr>
          <p:nvPr>
            <p:ph type="subTitle" idx="1"/>
          </p:nvPr>
        </p:nvSpPr>
        <p:spPr>
          <a:xfrm rot="16200000">
            <a:off x="-2219196" y="2722516"/>
            <a:ext cx="5613004" cy="784197"/>
          </a:xfrm>
        </p:spPr>
        <p:txBody>
          <a:bodyPr/>
          <a:lstStyle/>
          <a:p>
            <a:r>
              <a:rPr lang="he-IL" dirty="0">
                <a:latin typeface="Assistant" pitchFamily="2" charset="-79"/>
                <a:cs typeface="Assistant" pitchFamily="2" charset="-79"/>
              </a:rPr>
              <a:t>דוגמאות </a:t>
            </a:r>
            <a:r>
              <a:rPr lang="he-IL" dirty="0" err="1">
                <a:latin typeface="Assistant" pitchFamily="2" charset="-79"/>
                <a:cs typeface="Assistant" pitchFamily="2" charset="-79"/>
              </a:rPr>
              <a:t>לפרוייקט</a:t>
            </a:r>
            <a:r>
              <a:rPr lang="he-IL" dirty="0">
                <a:latin typeface="Assistant" pitchFamily="2" charset="-79"/>
                <a:cs typeface="Assistant" pitchFamily="2" charset="-79"/>
              </a:rPr>
              <a:t> סיום</a:t>
            </a:r>
            <a:endParaRPr lang="en-US" dirty="0">
              <a:latin typeface="Assistant" pitchFamily="2" charset="-79"/>
              <a:cs typeface="Assistant" pitchFamily="2" charset="-79"/>
            </a:endParaRPr>
          </a:p>
        </p:txBody>
      </p:sp>
      <p:sp>
        <p:nvSpPr>
          <p:cNvPr id="3" name="TextBox 2">
            <a:extLst>
              <a:ext uri="{FF2B5EF4-FFF2-40B4-BE49-F238E27FC236}">
                <a16:creationId xmlns:a16="http://schemas.microsoft.com/office/drawing/2014/main" id="{23CE97DD-C474-B961-1293-D5DEE2885B23}"/>
              </a:ext>
            </a:extLst>
          </p:cNvPr>
          <p:cNvSpPr txBox="1"/>
          <p:nvPr/>
        </p:nvSpPr>
        <p:spPr>
          <a:xfrm>
            <a:off x="1696720" y="5720080"/>
            <a:ext cx="9966960" cy="830997"/>
          </a:xfrm>
          <a:prstGeom prst="rect">
            <a:avLst/>
          </a:prstGeom>
          <a:noFill/>
        </p:spPr>
        <p:txBody>
          <a:bodyPr wrap="square" rtlCol="0">
            <a:spAutoFit/>
          </a:bodyPr>
          <a:lstStyle/>
          <a:p>
            <a:pPr algn="r" rtl="1"/>
            <a:r>
              <a:rPr lang="he-IL" sz="2400" dirty="0">
                <a:latin typeface="Assistant" pitchFamily="2" charset="-79"/>
                <a:cs typeface="Assistant" pitchFamily="2" charset="-79"/>
              </a:rPr>
              <a:t>דוגמא </a:t>
            </a:r>
            <a:r>
              <a:rPr lang="he-IL" sz="2400" dirty="0" err="1">
                <a:latin typeface="Assistant" pitchFamily="2" charset="-79"/>
                <a:cs typeface="Assistant" pitchFamily="2" charset="-79"/>
              </a:rPr>
              <a:t>לפרוייקט</a:t>
            </a:r>
            <a:r>
              <a:rPr lang="he-IL" sz="2400" dirty="0">
                <a:latin typeface="Assistant" pitchFamily="2" charset="-79"/>
                <a:cs typeface="Assistant" pitchFamily="2" charset="-79"/>
              </a:rPr>
              <a:t> סיום - </a:t>
            </a:r>
            <a:r>
              <a:rPr lang="en-US" sz="2400" dirty="0">
                <a:latin typeface="Assistant" pitchFamily="2" charset="-79"/>
                <a:cs typeface="Assistant" pitchFamily="2" charset="-79"/>
                <a:hlinkClick r:id="rId2"/>
              </a:rPr>
              <a:t>https://moodle.bgu.ac.il/moodle/course/view.php?id=40099</a:t>
            </a:r>
            <a:r>
              <a:rPr lang="he-IL" sz="2400" dirty="0">
                <a:latin typeface="Assistant" pitchFamily="2" charset="-79"/>
                <a:cs typeface="Assistant" pitchFamily="2" charset="-79"/>
              </a:rPr>
              <a:t> </a:t>
            </a:r>
            <a:endParaRPr lang="en-US" sz="2400" dirty="0">
              <a:latin typeface="Assistant" pitchFamily="2" charset="-79"/>
              <a:cs typeface="Assistant" pitchFamily="2" charset="-79"/>
            </a:endParaRPr>
          </a:p>
        </p:txBody>
      </p:sp>
      <p:pic>
        <p:nvPicPr>
          <p:cNvPr id="5" name="Picture 4">
            <a:extLst>
              <a:ext uri="{FF2B5EF4-FFF2-40B4-BE49-F238E27FC236}">
                <a16:creationId xmlns:a16="http://schemas.microsoft.com/office/drawing/2014/main" id="{4BAD598D-8925-4DE8-F412-03AE959FFD64}"/>
              </a:ext>
            </a:extLst>
          </p:cNvPr>
          <p:cNvPicPr>
            <a:picLocks noChangeAspect="1"/>
          </p:cNvPicPr>
          <p:nvPr/>
        </p:nvPicPr>
        <p:blipFill>
          <a:blip r:embed="rId3"/>
          <a:stretch>
            <a:fillRect/>
          </a:stretch>
        </p:blipFill>
        <p:spPr>
          <a:xfrm>
            <a:off x="991918" y="308112"/>
            <a:ext cx="10862491" cy="4903968"/>
          </a:xfrm>
          <a:prstGeom prst="rect">
            <a:avLst/>
          </a:prstGeom>
        </p:spPr>
      </p:pic>
      <p:pic>
        <p:nvPicPr>
          <p:cNvPr id="4" name="Picture 4">
            <a:extLst>
              <a:ext uri="{FF2B5EF4-FFF2-40B4-BE49-F238E27FC236}">
                <a16:creationId xmlns:a16="http://schemas.microsoft.com/office/drawing/2014/main" id="{06D4DD9F-B5C9-7DC4-9CE5-6554257D3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34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981F-5FE9-E7FB-D269-6CD3EB5C2987}"/>
              </a:ext>
            </a:extLst>
          </p:cNvPr>
          <p:cNvSpPr>
            <a:spLocks noGrp="1"/>
          </p:cNvSpPr>
          <p:nvPr>
            <p:ph type="title"/>
          </p:nvPr>
        </p:nvSpPr>
        <p:spPr/>
        <p:txBody>
          <a:bodyPr/>
          <a:lstStyle/>
          <a:p>
            <a:r>
              <a:rPr lang="he-IL" dirty="0">
                <a:latin typeface="Assistant" pitchFamily="2" charset="-79"/>
                <a:cs typeface="Assistant" pitchFamily="2" charset="-79"/>
              </a:rPr>
              <a:t>שביעות רצון</a:t>
            </a:r>
            <a:endParaRPr lang="en-US" dirty="0">
              <a:latin typeface="Assistant" pitchFamily="2" charset="-79"/>
              <a:cs typeface="Assistant" pitchFamily="2" charset="-79"/>
            </a:endParaRPr>
          </a:p>
        </p:txBody>
      </p:sp>
      <p:pic>
        <p:nvPicPr>
          <p:cNvPr id="6" name="Content Placeholder 5">
            <a:extLst>
              <a:ext uri="{FF2B5EF4-FFF2-40B4-BE49-F238E27FC236}">
                <a16:creationId xmlns:a16="http://schemas.microsoft.com/office/drawing/2014/main" id="{ACAB08A8-F4D5-4C56-6D3A-4987C3CE7FD2}"/>
              </a:ext>
            </a:extLst>
          </p:cNvPr>
          <p:cNvPicPr>
            <a:picLocks noGrp="1" noChangeAspect="1"/>
          </p:cNvPicPr>
          <p:nvPr>
            <p:ph sz="half" idx="1"/>
          </p:nvPr>
        </p:nvPicPr>
        <p:blipFill>
          <a:blip r:embed="rId2"/>
          <a:stretch>
            <a:fillRect/>
          </a:stretch>
        </p:blipFill>
        <p:spPr>
          <a:xfrm>
            <a:off x="6456730" y="2079113"/>
            <a:ext cx="4937125" cy="3629155"/>
          </a:xfrm>
        </p:spPr>
      </p:pic>
      <p:sp>
        <p:nvSpPr>
          <p:cNvPr id="4" name="Content Placeholder 3">
            <a:extLst>
              <a:ext uri="{FF2B5EF4-FFF2-40B4-BE49-F238E27FC236}">
                <a16:creationId xmlns:a16="http://schemas.microsoft.com/office/drawing/2014/main" id="{1A17E410-EDC9-4D43-9A28-2151A6574953}"/>
              </a:ext>
            </a:extLst>
          </p:cNvPr>
          <p:cNvSpPr>
            <a:spLocks noGrp="1"/>
          </p:cNvSpPr>
          <p:nvPr>
            <p:ph sz="half" idx="2"/>
          </p:nvPr>
        </p:nvSpPr>
        <p:spPr>
          <a:xfrm>
            <a:off x="1068462" y="1813430"/>
            <a:ext cx="4937760" cy="4160520"/>
          </a:xfrm>
        </p:spPr>
        <p:txBody>
          <a:bodyPr>
            <a:noAutofit/>
          </a:bodyPr>
          <a:lstStyle/>
          <a:p>
            <a:r>
              <a:rPr lang="he-IL" dirty="0">
                <a:latin typeface="Assistant" pitchFamily="2" charset="-79"/>
                <a:cs typeface="Assistant" pitchFamily="2" charset="-79"/>
              </a:rPr>
              <a:t>הערות סטודנטים</a:t>
            </a:r>
          </a:p>
          <a:p>
            <a:pPr lvl="1"/>
            <a:r>
              <a:rPr lang="he-IL" dirty="0">
                <a:latin typeface="Assistant" pitchFamily="2" charset="-79"/>
                <a:cs typeface="Assistant" pitchFamily="2" charset="-79"/>
              </a:rPr>
              <a:t>קיבלנו הרבה זוויות ודברים שאני בטוח שיעזרו לי כמתרגל בסמסטר הבא. העבודות לא יוצרות עומס ובאותה נשימה כן עוזרות לך להיות מתרגל יותר טוב, השילוב המושלם</a:t>
            </a:r>
          </a:p>
          <a:p>
            <a:pPr lvl="1"/>
            <a:r>
              <a:rPr lang="he-IL" dirty="0">
                <a:latin typeface="Assistant" pitchFamily="2" charset="-79"/>
                <a:cs typeface="Assistant" pitchFamily="2" charset="-79"/>
              </a:rPr>
              <a:t>קורס מהנה ומעניין מאוד למדתי הרבה</a:t>
            </a:r>
          </a:p>
          <a:p>
            <a:pPr lvl="1"/>
            <a:r>
              <a:rPr lang="he-IL" dirty="0" err="1">
                <a:latin typeface="Assistant" pitchFamily="2" charset="-79"/>
                <a:cs typeface="Assistant" pitchFamily="2" charset="-79"/>
              </a:rPr>
              <a:t>המיקרוטיצינג</a:t>
            </a:r>
            <a:r>
              <a:rPr lang="he-IL" dirty="0">
                <a:latin typeface="Assistant" pitchFamily="2" charset="-79"/>
                <a:cs typeface="Assistant" pitchFamily="2" charset="-79"/>
              </a:rPr>
              <a:t> היה מעולה. אני חושבת שאפשר לעשות יותר ניסיונות של עמידה מול קהל</a:t>
            </a:r>
            <a:endParaRPr lang="en-US" dirty="0">
              <a:latin typeface="Assistant" pitchFamily="2" charset="-79"/>
              <a:cs typeface="Assistant" pitchFamily="2" charset="-79"/>
            </a:endParaRPr>
          </a:p>
        </p:txBody>
      </p:sp>
      <p:sp>
        <p:nvSpPr>
          <p:cNvPr id="9" name="TextBox 8">
            <a:extLst>
              <a:ext uri="{FF2B5EF4-FFF2-40B4-BE49-F238E27FC236}">
                <a16:creationId xmlns:a16="http://schemas.microsoft.com/office/drawing/2014/main" id="{66461E36-3811-FD37-1628-F2CFDE1BDA79}"/>
              </a:ext>
            </a:extLst>
          </p:cNvPr>
          <p:cNvSpPr txBox="1"/>
          <p:nvPr/>
        </p:nvSpPr>
        <p:spPr>
          <a:xfrm>
            <a:off x="6456730" y="1724643"/>
            <a:ext cx="1077686" cy="369332"/>
          </a:xfrm>
          <a:prstGeom prst="rect">
            <a:avLst/>
          </a:prstGeom>
          <a:noFill/>
        </p:spPr>
        <p:txBody>
          <a:bodyPr wrap="square" rtlCol="0">
            <a:spAutoFit/>
          </a:bodyPr>
          <a:lstStyle/>
          <a:p>
            <a:r>
              <a:rPr lang="en-US" dirty="0"/>
              <a:t>N=9</a:t>
            </a:r>
          </a:p>
        </p:txBody>
      </p:sp>
      <p:pic>
        <p:nvPicPr>
          <p:cNvPr id="3" name="Picture 4">
            <a:extLst>
              <a:ext uri="{FF2B5EF4-FFF2-40B4-BE49-F238E27FC236}">
                <a16:creationId xmlns:a16="http://schemas.microsoft.com/office/drawing/2014/main" id="{52A6EA55-1232-6456-AB59-74C7A597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53171"/>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85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719E-EA96-BD12-657C-2289CD032459}"/>
              </a:ext>
            </a:extLst>
          </p:cNvPr>
          <p:cNvSpPr>
            <a:spLocks noGrp="1"/>
          </p:cNvSpPr>
          <p:nvPr>
            <p:ph type="title"/>
          </p:nvPr>
        </p:nvSpPr>
        <p:spPr/>
        <p:txBody>
          <a:bodyPr/>
          <a:lstStyle/>
          <a:p>
            <a:r>
              <a:rPr lang="he-IL" dirty="0"/>
              <a:t>מסקנות ותובנות</a:t>
            </a:r>
            <a:endParaRPr lang="en-US" dirty="0"/>
          </a:p>
        </p:txBody>
      </p:sp>
      <p:graphicFrame>
        <p:nvGraphicFramePr>
          <p:cNvPr id="8" name="Content Placeholder 7">
            <a:extLst>
              <a:ext uri="{FF2B5EF4-FFF2-40B4-BE49-F238E27FC236}">
                <a16:creationId xmlns:a16="http://schemas.microsoft.com/office/drawing/2014/main" id="{D1F2C549-E6A2-4C71-4519-629674DB6D8A}"/>
              </a:ext>
            </a:extLst>
          </p:cNvPr>
          <p:cNvGraphicFramePr>
            <a:graphicFrameLocks noGrp="1"/>
          </p:cNvGraphicFramePr>
          <p:nvPr>
            <p:ph sz="half" idx="2"/>
            <p:extLst>
              <p:ext uri="{D42A27DB-BD31-4B8C-83A1-F6EECF244321}">
                <p14:modId xmlns:p14="http://schemas.microsoft.com/office/powerpoint/2010/main" val="1887284581"/>
              </p:ext>
            </p:extLst>
          </p:nvPr>
        </p:nvGraphicFramePr>
        <p:xfrm>
          <a:off x="980982" y="1588957"/>
          <a:ext cx="10307536" cy="4589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FE966808-0C5E-BBF4-8A28-15238D7018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53171"/>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16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8CFC0C78-C3AA-4B21-8BB3-8AEEF369B78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FD5C51C7-D53A-4170-923B-A84C2A8F446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7CA32CA2-9323-4933-A664-8BC42F80B14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185956E9-DD3C-43CE-BEF3-707F592FE8C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625BE054-B54E-4061-A17A-D3130738535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249CFA9C-DD5A-4F9E-AB52-2E2CFAC6982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F1C7B736-9691-4975-A9F3-F173871F15DC}"/>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graphicEl>
                                              <a:dgm id="{E17C1827-F983-470C-AFFA-3F1992D8B4EF}"/>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graphicEl>
                                              <a:dgm id="{83F27FC4-4EB8-4B0F-AFE1-10BBE0E238B4}"/>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graphicEl>
                                              <a:dgm id="{CE898E6D-A68D-4D06-B5A8-B87E2C70B82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graphicEl>
                                              <a:dgm id="{9C36F889-47AF-4667-9E15-4DA92684A5A1}"/>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graphicEl>
                                              <a:dgm id="{9C7598BD-4FE9-4002-9521-A63D00E0C277}"/>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graphicEl>
                                              <a:dgm id="{B7E07169-0E5A-4AB5-8297-FCD262D347AA}"/>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graphicEl>
                                              <a:dgm id="{5035C755-FC0E-4F44-80D9-4FB11654FBA9}"/>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graphicEl>
                                              <a:dgm id="{F40111C3-006B-4AF0-8743-22F6C23A7DED}"/>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graphicEl>
                                              <a:dgm id="{D956550D-45BE-4A8C-8968-ECB163B6370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25C-7EDE-272A-B9DA-666462019ECD}"/>
              </a:ext>
            </a:extLst>
          </p:cNvPr>
          <p:cNvSpPr>
            <a:spLocks noGrp="1"/>
          </p:cNvSpPr>
          <p:nvPr>
            <p:ph type="title"/>
          </p:nvPr>
        </p:nvSpPr>
        <p:spPr>
          <a:xfrm>
            <a:off x="7075695" y="475488"/>
            <a:ext cx="4151937" cy="2953512"/>
          </a:xfrm>
        </p:spPr>
        <p:txBody>
          <a:bodyPr anchor="b">
            <a:normAutofit/>
          </a:bodyPr>
          <a:lstStyle/>
          <a:p>
            <a:pPr algn="l" rtl="0"/>
            <a:r>
              <a:rPr lang="he-IL" sz="4000" b="1" dirty="0">
                <a:latin typeface="Assistant" pitchFamily="2" charset="-79"/>
                <a:cs typeface="Assistant" pitchFamily="2" charset="-79"/>
              </a:rPr>
              <a:t>תודה על ההקשבה!</a:t>
            </a:r>
            <a:endParaRPr lang="en-US" sz="4000" b="1" dirty="0">
              <a:latin typeface="Assistant" pitchFamily="2" charset="-79"/>
              <a:cs typeface="Assistant" pitchFamily="2" charset="-79"/>
            </a:endParaRPr>
          </a:p>
        </p:txBody>
      </p:sp>
      <p:pic>
        <p:nvPicPr>
          <p:cNvPr id="4" name="Picture 4">
            <a:extLst>
              <a:ext uri="{FF2B5EF4-FFF2-40B4-BE49-F238E27FC236}">
                <a16:creationId xmlns:a16="http://schemas.microsoft.com/office/drawing/2014/main" id="{C3D9B344-6CAB-0106-279D-EBB6EFD5178D}"/>
              </a:ext>
            </a:extLst>
          </p:cNvPr>
          <p:cNvPicPr>
            <a:picLocks noChangeAspect="1" noChangeArrowheads="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1424065" y="2095814"/>
            <a:ext cx="2659705" cy="2666371"/>
          </a:xfrm>
          <a:prstGeom prst="rect">
            <a:avLst/>
          </a:prstGeom>
          <a:solidFill>
            <a:srgbClr val="FFFFFF"/>
          </a:solidFill>
        </p:spPr>
      </p:pic>
      <p:sp>
        <p:nvSpPr>
          <p:cNvPr id="3" name="Text Placeholder 2">
            <a:extLst>
              <a:ext uri="{FF2B5EF4-FFF2-40B4-BE49-F238E27FC236}">
                <a16:creationId xmlns:a16="http://schemas.microsoft.com/office/drawing/2014/main" id="{6A0A427F-7952-8250-39BC-E2B84420F585}"/>
              </a:ext>
            </a:extLst>
          </p:cNvPr>
          <p:cNvSpPr>
            <a:spLocks noGrp="1"/>
          </p:cNvSpPr>
          <p:nvPr>
            <p:ph type="body" sz="half" idx="2"/>
          </p:nvPr>
        </p:nvSpPr>
        <p:spPr>
          <a:xfrm>
            <a:off x="7075696" y="3581600"/>
            <a:ext cx="3886200" cy="2468880"/>
          </a:xfrm>
        </p:spPr>
        <p:txBody>
          <a:bodyPr>
            <a:normAutofit/>
          </a:bodyPr>
          <a:lstStyle/>
          <a:p>
            <a:pPr algn="l" rtl="0"/>
            <a:r>
              <a:rPr lang="en-US" sz="3600" dirty="0">
                <a:latin typeface="Assistant" pitchFamily="2" charset="-79"/>
                <a:cs typeface="Assistant" pitchFamily="2" charset="-79"/>
              </a:rPr>
              <a:t>Inbaltsa@bgu.ac.il</a:t>
            </a:r>
          </a:p>
        </p:txBody>
      </p:sp>
    </p:spTree>
    <p:extLst>
      <p:ext uri="{BB962C8B-B14F-4D97-AF65-F5344CB8AC3E}">
        <p14:creationId xmlns:p14="http://schemas.microsoft.com/office/powerpoint/2010/main" val="316571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E340-5460-47AD-888A-CF5EC816F606}"/>
              </a:ext>
            </a:extLst>
          </p:cNvPr>
          <p:cNvSpPr>
            <a:spLocks noGrp="1"/>
          </p:cNvSpPr>
          <p:nvPr>
            <p:ph type="title"/>
          </p:nvPr>
        </p:nvSpPr>
        <p:spPr/>
        <p:txBody>
          <a:bodyPr>
            <a:normAutofit/>
          </a:bodyPr>
          <a:lstStyle/>
          <a:p>
            <a:pPr rtl="1"/>
            <a:r>
              <a:rPr lang="he-IL" dirty="0">
                <a:latin typeface="Assistant" pitchFamily="2" charset="-79"/>
                <a:cs typeface="Assistant" pitchFamily="2" charset="-79"/>
              </a:rPr>
              <a:t>מי אני?</a:t>
            </a:r>
            <a:endParaRPr lang="en-IL" dirty="0">
              <a:latin typeface="Assistant" pitchFamily="2" charset="-79"/>
              <a:cs typeface="Assistant" pitchFamily="2" charset="-79"/>
            </a:endParaRPr>
          </a:p>
        </p:txBody>
      </p:sp>
      <p:pic>
        <p:nvPicPr>
          <p:cNvPr id="1026" name="Picture 2">
            <a:extLst>
              <a:ext uri="{FF2B5EF4-FFF2-40B4-BE49-F238E27FC236}">
                <a16:creationId xmlns:a16="http://schemas.microsoft.com/office/drawing/2014/main" id="{8306CBA4-D609-42C1-80A1-CEC537E197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49" t="25089" r="7149"/>
          <a:stretch/>
        </p:blipFill>
        <p:spPr bwMode="auto">
          <a:xfrm>
            <a:off x="196926" y="459957"/>
            <a:ext cx="5690553" cy="419009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391A6A4-3CEF-433A-9E4F-A3E55CF5F0B8}"/>
              </a:ext>
            </a:extLst>
          </p:cNvPr>
          <p:cNvSpPr txBox="1">
            <a:spLocks/>
          </p:cNvSpPr>
          <p:nvPr/>
        </p:nvSpPr>
        <p:spPr>
          <a:xfrm>
            <a:off x="304800" y="1229439"/>
            <a:ext cx="11690274" cy="5628561"/>
          </a:xfrm>
          <a:prstGeom prst="rect">
            <a:avLst/>
          </a:prstGeom>
        </p:spPr>
        <p:txBody>
          <a:bodyPr vert="horz" lIns="91440" tIns="45720" rIns="91440" bIns="45720" rtlCol="0">
            <a:noAutofit/>
          </a:bodyPr>
          <a:lstStyle>
            <a:lvl1pPr marL="228600" indent="-228600" algn="r" defTabSz="914400" rtl="1"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he-IL" sz="2800" dirty="0">
                <a:latin typeface="Assistant" pitchFamily="2" charset="-79"/>
                <a:cs typeface="Assistant" pitchFamily="2" charset="-79"/>
              </a:rPr>
              <a:t>שלושה תארים בהנדסת ביוטכנולוגיה.</a:t>
            </a:r>
          </a:p>
          <a:p>
            <a:r>
              <a:rPr lang="he-IL" sz="2800" dirty="0">
                <a:latin typeface="Assistant" pitchFamily="2" charset="-79"/>
                <a:cs typeface="Assistant" pitchFamily="2" charset="-79"/>
              </a:rPr>
              <a:t>15+ שנות נסיון כמתרגלת וכמרצה</a:t>
            </a:r>
          </a:p>
          <a:p>
            <a:pPr lvl="1"/>
            <a:r>
              <a:rPr lang="he-IL" sz="2400" dirty="0">
                <a:latin typeface="Assistant" pitchFamily="2" charset="-79"/>
                <a:cs typeface="Assistant" pitchFamily="2" charset="-79"/>
              </a:rPr>
              <a:t>באוניברסיטת בן גוריון (ביוטכנולוגיה/</a:t>
            </a:r>
            <a:r>
              <a:rPr lang="he-IL" sz="2400" dirty="0" err="1">
                <a:latin typeface="Assistant" pitchFamily="2" charset="-79"/>
                <a:cs typeface="Assistant" pitchFamily="2" charset="-79"/>
              </a:rPr>
              <a:t>חוסידמן</a:t>
            </a:r>
            <a:r>
              <a:rPr lang="he-IL" sz="2400" dirty="0">
                <a:latin typeface="Assistant" pitchFamily="2" charset="-79"/>
                <a:cs typeface="Assistant" pitchFamily="2" charset="-79"/>
              </a:rPr>
              <a:t>)</a:t>
            </a:r>
          </a:p>
          <a:p>
            <a:pPr lvl="1"/>
            <a:r>
              <a:rPr lang="he-IL" sz="2400" dirty="0">
                <a:latin typeface="Assistant" pitchFamily="2" charset="-79"/>
                <a:cs typeface="Assistant" pitchFamily="2" charset="-79"/>
              </a:rPr>
              <a:t>מכללת סמי שמעון</a:t>
            </a:r>
          </a:p>
          <a:p>
            <a:r>
              <a:rPr lang="he-IL" sz="2800" dirty="0">
                <a:latin typeface="Assistant" pitchFamily="2" charset="-79"/>
                <a:cs typeface="Assistant" pitchFamily="2" charset="-79"/>
              </a:rPr>
              <a:t>תחומי הוראה</a:t>
            </a:r>
          </a:p>
          <a:p>
            <a:pPr lvl="1"/>
            <a:r>
              <a:rPr lang="he-IL" sz="2400" dirty="0">
                <a:latin typeface="Assistant" pitchFamily="2" charset="-79"/>
                <a:cs typeface="Assistant" pitchFamily="2" charset="-79"/>
              </a:rPr>
              <a:t>כימיה, הנדסה כימית / הנדסת ביוטכנולוגיה</a:t>
            </a:r>
          </a:p>
          <a:p>
            <a:pPr lvl="1"/>
            <a:r>
              <a:rPr lang="he-IL" sz="2400" dirty="0">
                <a:latin typeface="Assistant" pitchFamily="2" charset="-79"/>
                <a:cs typeface="Assistant" pitchFamily="2" charset="-79"/>
              </a:rPr>
              <a:t>פיתוח תכנית לימודים דו-שנתית לאוריינות מדעית (תכנית אלפא, מרכז </a:t>
            </a:r>
            <a:r>
              <a:rPr lang="he-IL" sz="2400" dirty="0" err="1">
                <a:latin typeface="Assistant" pitchFamily="2" charset="-79"/>
                <a:cs typeface="Assistant" pitchFamily="2" charset="-79"/>
              </a:rPr>
              <a:t>חוסידמן</a:t>
            </a:r>
            <a:r>
              <a:rPr lang="he-IL" sz="2400" dirty="0">
                <a:latin typeface="Assistant" pitchFamily="2" charset="-79"/>
                <a:cs typeface="Assistant" pitchFamily="2" charset="-79"/>
              </a:rPr>
              <a:t> לנוער שוחר מדע)</a:t>
            </a:r>
          </a:p>
          <a:p>
            <a:r>
              <a:rPr lang="he-IL" sz="2800" dirty="0">
                <a:latin typeface="Assistant" pitchFamily="2" charset="-79"/>
                <a:cs typeface="Assistant" pitchFamily="2" charset="-79"/>
              </a:rPr>
              <a:t>יועצת פדגוגית ומובילת חדשנות בהוראה, יחידה לקידום איכות ההוראה והלמידה</a:t>
            </a:r>
          </a:p>
          <a:p>
            <a:pPr lvl="1"/>
            <a:r>
              <a:rPr lang="he-IL" sz="2200" dirty="0">
                <a:latin typeface="Assistant" pitchFamily="2" charset="-79"/>
                <a:cs typeface="Assistant" pitchFamily="2" charset="-79"/>
              </a:rPr>
              <a:t>אחראית על סדנאות להכשרת סגל זוטר</a:t>
            </a:r>
          </a:p>
          <a:p>
            <a:pPr lvl="1"/>
            <a:r>
              <a:rPr lang="he-IL" sz="2200" dirty="0">
                <a:latin typeface="Assistant" pitchFamily="2" charset="-79"/>
                <a:cs typeface="Assistant" pitchFamily="2" charset="-79"/>
              </a:rPr>
              <a:t>מובילת תוכנית שגרירי הוראה בטבע והנדסה</a:t>
            </a:r>
          </a:p>
        </p:txBody>
      </p:sp>
      <p:pic>
        <p:nvPicPr>
          <p:cNvPr id="1028" name="Picture 4">
            <a:extLst>
              <a:ext uri="{FF2B5EF4-FFF2-40B4-BE49-F238E27FC236}">
                <a16:creationId xmlns:a16="http://schemas.microsoft.com/office/drawing/2014/main" id="{DA1A84FE-3A2D-40F5-AA1B-57431771F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9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AB08-2C9D-F09F-AEAE-ABF6A29ABC62}"/>
              </a:ext>
            </a:extLst>
          </p:cNvPr>
          <p:cNvSpPr>
            <a:spLocks noGrp="1"/>
          </p:cNvSpPr>
          <p:nvPr>
            <p:ph type="title"/>
          </p:nvPr>
        </p:nvSpPr>
        <p:spPr/>
        <p:txBody>
          <a:bodyPr/>
          <a:lstStyle/>
          <a:p>
            <a:r>
              <a:rPr lang="he-IL" dirty="0">
                <a:latin typeface="Assistant" pitchFamily="2" charset="-79"/>
                <a:cs typeface="Assistant" pitchFamily="2" charset="-79"/>
              </a:rPr>
              <a:t>תפוקות</a:t>
            </a:r>
            <a:endParaRPr lang="en-US" dirty="0">
              <a:latin typeface="Assistant" pitchFamily="2" charset="-79"/>
              <a:cs typeface="Assistant" pitchFamily="2" charset="-79"/>
            </a:endParaRPr>
          </a:p>
        </p:txBody>
      </p:sp>
      <p:graphicFrame>
        <p:nvGraphicFramePr>
          <p:cNvPr id="5" name="Content Placeholder 4">
            <a:extLst>
              <a:ext uri="{FF2B5EF4-FFF2-40B4-BE49-F238E27FC236}">
                <a16:creationId xmlns:a16="http://schemas.microsoft.com/office/drawing/2014/main" id="{FC7936D1-3CA1-031A-57D4-86DB5FC28F06}"/>
              </a:ext>
            </a:extLst>
          </p:cNvPr>
          <p:cNvGraphicFramePr>
            <a:graphicFrameLocks noGrp="1"/>
          </p:cNvGraphicFramePr>
          <p:nvPr>
            <p:ph sz="half" idx="2"/>
            <p:extLst>
              <p:ext uri="{D42A27DB-BD31-4B8C-83A1-F6EECF244321}">
                <p14:modId xmlns:p14="http://schemas.microsoft.com/office/powerpoint/2010/main" val="4294431404"/>
              </p:ext>
            </p:extLst>
          </p:nvPr>
        </p:nvGraphicFramePr>
        <p:xfrm>
          <a:off x="319000" y="1839686"/>
          <a:ext cx="11800113" cy="4811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351B030-77ED-0CC2-A43F-F3E8D68A6101}"/>
              </a:ext>
            </a:extLst>
          </p:cNvPr>
          <p:cNvSpPr txBox="1"/>
          <p:nvPr/>
        </p:nvSpPr>
        <p:spPr>
          <a:xfrm>
            <a:off x="1477927" y="1380502"/>
            <a:ext cx="10714074" cy="558743"/>
          </a:xfrm>
          <a:prstGeom prst="rect">
            <a:avLst/>
          </a:prstGeom>
          <a:noFill/>
        </p:spPr>
        <p:txBody>
          <a:bodyPr wrap="square">
            <a:spAutoFit/>
          </a:bodyPr>
          <a:lstStyle/>
          <a:p>
            <a:pPr algn="r" rtl="1">
              <a:lnSpc>
                <a:spcPct val="115000"/>
              </a:lnSpc>
              <a:spcAft>
                <a:spcPts val="1000"/>
              </a:spcAft>
            </a:pPr>
            <a:r>
              <a:rPr lang="he-IL" sz="2800" dirty="0">
                <a:effectLst/>
                <a:latin typeface="Calibri" panose="020F0502020204030204" pitchFamily="34" charset="0"/>
                <a:ea typeface="Calibri" panose="020F0502020204030204" pitchFamily="34" charset="0"/>
                <a:cs typeface="Calibri" panose="020F0502020204030204" pitchFamily="34" charset="0"/>
              </a:rPr>
              <a:t>בסיום קורס זה הסטודנטים והסטודנטיות יהיו מסוגלים </a:t>
            </a:r>
            <a:endParaRPr lang="en-US" sz="28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3285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C85B-47B5-384C-D9B7-DC50B4D2786F}"/>
              </a:ext>
            </a:extLst>
          </p:cNvPr>
          <p:cNvSpPr>
            <a:spLocks noGrp="1"/>
          </p:cNvSpPr>
          <p:nvPr>
            <p:ph type="title"/>
          </p:nvPr>
        </p:nvSpPr>
        <p:spPr>
          <a:xfrm>
            <a:off x="3328416" y="2002535"/>
            <a:ext cx="5541264" cy="1426465"/>
          </a:xfrm>
        </p:spPr>
        <p:txBody>
          <a:bodyPr>
            <a:normAutofit fontScale="90000"/>
          </a:bodyPr>
          <a:lstStyle/>
          <a:p>
            <a:r>
              <a:rPr lang="he-IL" dirty="0">
                <a:latin typeface="Assistant" pitchFamily="2" charset="-79"/>
                <a:cs typeface="Assistant" pitchFamily="2" charset="-79"/>
              </a:rPr>
              <a:t>כיצד ניתן להרחיב ולהעמיק את ההכשרה בהוראה של סגל ההוראה </a:t>
            </a:r>
            <a:br>
              <a:rPr lang="en-US" dirty="0">
                <a:latin typeface="Assistant" pitchFamily="2" charset="-79"/>
                <a:cs typeface="Assistant" pitchFamily="2" charset="-79"/>
              </a:rPr>
            </a:br>
            <a:r>
              <a:rPr lang="he-IL" dirty="0">
                <a:latin typeface="Assistant" pitchFamily="2" charset="-79"/>
                <a:cs typeface="Assistant" pitchFamily="2" charset="-79"/>
              </a:rPr>
              <a:t>(בכיר וזוטר) באוניברסיטה?</a:t>
            </a:r>
            <a:endParaRPr lang="en-US" dirty="0">
              <a:latin typeface="Assistant" pitchFamily="2" charset="-79"/>
              <a:cs typeface="Assistant" pitchFamily="2" charset="-79"/>
            </a:endParaRPr>
          </a:p>
        </p:txBody>
      </p:sp>
      <p:sp>
        <p:nvSpPr>
          <p:cNvPr id="3" name="Text Placeholder 2">
            <a:extLst>
              <a:ext uri="{FF2B5EF4-FFF2-40B4-BE49-F238E27FC236}">
                <a16:creationId xmlns:a16="http://schemas.microsoft.com/office/drawing/2014/main" id="{2D6E46D4-7455-848F-56F3-FD7A2A930A62}"/>
              </a:ext>
            </a:extLst>
          </p:cNvPr>
          <p:cNvSpPr>
            <a:spLocks noGrp="1"/>
          </p:cNvSpPr>
          <p:nvPr>
            <p:ph type="body" sz="quarter" idx="13"/>
          </p:nvPr>
        </p:nvSpPr>
        <p:spPr>
          <a:xfrm>
            <a:off x="3878580" y="3666745"/>
            <a:ext cx="4434840" cy="1819655"/>
          </a:xfrm>
        </p:spPr>
        <p:txBody>
          <a:bodyPr>
            <a:normAutofit/>
          </a:bodyPr>
          <a:lstStyle/>
          <a:p>
            <a:pPr marL="342900" indent="-342900" algn="r">
              <a:buFontTx/>
              <a:buChar char="-"/>
            </a:pPr>
            <a:r>
              <a:rPr lang="he-IL" dirty="0">
                <a:latin typeface="Assistant" pitchFamily="2" charset="-79"/>
                <a:cs typeface="Assistant" pitchFamily="2" charset="-79"/>
              </a:rPr>
              <a:t>נגישות</a:t>
            </a:r>
          </a:p>
          <a:p>
            <a:pPr marL="342900" indent="-342900" algn="r">
              <a:buFontTx/>
              <a:buChar char="-"/>
            </a:pPr>
            <a:r>
              <a:rPr lang="he-IL" dirty="0">
                <a:latin typeface="Assistant" pitchFamily="2" charset="-79"/>
                <a:cs typeface="Assistant" pitchFamily="2" charset="-79"/>
              </a:rPr>
              <a:t>מחסור בזמן</a:t>
            </a:r>
          </a:p>
          <a:p>
            <a:pPr marL="342900" indent="-342900" algn="r">
              <a:buFontTx/>
              <a:buChar char="-"/>
            </a:pPr>
            <a:r>
              <a:rPr lang="he-IL" u="sng" dirty="0">
                <a:latin typeface="Assistant" pitchFamily="2" charset="-79"/>
                <a:cs typeface="Assistant" pitchFamily="2" charset="-79"/>
              </a:rPr>
              <a:t>מוטיבציה/קרדיט</a:t>
            </a:r>
            <a:endParaRPr lang="en-US" u="sng" dirty="0">
              <a:latin typeface="Assistant" pitchFamily="2" charset="-79"/>
              <a:cs typeface="Assistant" pitchFamily="2" charset="-79"/>
            </a:endParaRPr>
          </a:p>
        </p:txBody>
      </p:sp>
      <p:pic>
        <p:nvPicPr>
          <p:cNvPr id="5" name="Picture 4">
            <a:extLst>
              <a:ext uri="{FF2B5EF4-FFF2-40B4-BE49-F238E27FC236}">
                <a16:creationId xmlns:a16="http://schemas.microsoft.com/office/drawing/2014/main" id="{52367813-0CE7-17E0-6FF7-1AF26C706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89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0E9B-23D5-1E1A-0D48-C94501769289}"/>
              </a:ext>
            </a:extLst>
          </p:cNvPr>
          <p:cNvSpPr>
            <a:spLocks noGrp="1"/>
          </p:cNvSpPr>
          <p:nvPr>
            <p:ph type="title"/>
          </p:nvPr>
        </p:nvSpPr>
        <p:spPr/>
        <p:txBody>
          <a:bodyPr/>
          <a:lstStyle/>
          <a:p>
            <a:r>
              <a:rPr lang="he-IL" dirty="0">
                <a:latin typeface="Assistant" pitchFamily="2" charset="-79"/>
                <a:cs typeface="Assistant" pitchFamily="2" charset="-79"/>
              </a:rPr>
              <a:t>הרעיון</a:t>
            </a:r>
            <a:endParaRPr lang="en-US" dirty="0">
              <a:latin typeface="Assistant" pitchFamily="2" charset="-79"/>
              <a:cs typeface="Assistant" pitchFamily="2" charset="-79"/>
            </a:endParaRPr>
          </a:p>
        </p:txBody>
      </p:sp>
      <p:sp>
        <p:nvSpPr>
          <p:cNvPr id="4" name="Content Placeholder 3">
            <a:extLst>
              <a:ext uri="{FF2B5EF4-FFF2-40B4-BE49-F238E27FC236}">
                <a16:creationId xmlns:a16="http://schemas.microsoft.com/office/drawing/2014/main" id="{F13F9632-B2C0-8E97-5BB4-875F147C1E1D}"/>
              </a:ext>
            </a:extLst>
          </p:cNvPr>
          <p:cNvSpPr>
            <a:spLocks noGrp="1"/>
          </p:cNvSpPr>
          <p:nvPr>
            <p:ph idx="1"/>
          </p:nvPr>
        </p:nvSpPr>
        <p:spPr>
          <a:xfrm>
            <a:off x="838200" y="2011680"/>
            <a:ext cx="10515600" cy="4598982"/>
          </a:xfrm>
        </p:spPr>
        <p:txBody>
          <a:bodyPr>
            <a:normAutofit fontScale="92500" lnSpcReduction="10000"/>
          </a:bodyPr>
          <a:lstStyle/>
          <a:p>
            <a:pPr algn="r" rtl="1"/>
            <a:r>
              <a:rPr lang="he-IL" sz="3000" dirty="0">
                <a:latin typeface="Assistant" pitchFamily="2" charset="-79"/>
                <a:cs typeface="Assistant" pitchFamily="2" charset="-79"/>
              </a:rPr>
              <a:t>קורס "מבוא להוראה אקדמית" מיועד לסטודנטים לקראת סוף תואר ראשון</a:t>
            </a:r>
          </a:p>
          <a:p>
            <a:pPr algn="r" rtl="1"/>
            <a:r>
              <a:rPr lang="he-IL" sz="3000" dirty="0">
                <a:latin typeface="Assistant" pitchFamily="2" charset="-79"/>
                <a:cs typeface="Assistant" pitchFamily="2" charset="-79"/>
              </a:rPr>
              <a:t>2 </a:t>
            </a:r>
            <a:r>
              <a:rPr lang="he-IL" sz="3000" dirty="0" err="1">
                <a:latin typeface="Assistant" pitchFamily="2" charset="-79"/>
                <a:cs typeface="Assistant" pitchFamily="2" charset="-79"/>
              </a:rPr>
              <a:t>נק"ז</a:t>
            </a:r>
            <a:r>
              <a:rPr lang="he-IL" sz="3000" dirty="0">
                <a:latin typeface="Assistant" pitchFamily="2" charset="-79"/>
                <a:cs typeface="Assistant" pitchFamily="2" charset="-79"/>
              </a:rPr>
              <a:t>, קורס כללי</a:t>
            </a:r>
          </a:p>
          <a:p>
            <a:pPr algn="r" rtl="1"/>
            <a:r>
              <a:rPr lang="he-IL" sz="3000" dirty="0">
                <a:latin typeface="Assistant" pitchFamily="2" charset="-79"/>
                <a:cs typeface="Assistant" pitchFamily="2" charset="-79"/>
              </a:rPr>
              <a:t>מטרות:</a:t>
            </a:r>
          </a:p>
          <a:p>
            <a:pPr lvl="1" algn="r" rtl="1"/>
            <a:r>
              <a:rPr lang="he-IL" dirty="0">
                <a:latin typeface="Assistant" pitchFamily="2" charset="-79"/>
                <a:cs typeface="Assistant" pitchFamily="2" charset="-79"/>
              </a:rPr>
              <a:t>שיפור והעמקת ההכשרה בהוראה של סגל זוטר והכנתם לקראת שלב ההוראה.</a:t>
            </a:r>
          </a:p>
          <a:p>
            <a:pPr lvl="1" algn="r" rtl="1"/>
            <a:r>
              <a:rPr lang="he-IL" dirty="0">
                <a:latin typeface="Assistant" pitchFamily="2" charset="-79"/>
                <a:cs typeface="Assistant" pitchFamily="2" charset="-79"/>
              </a:rPr>
              <a:t>הענקת כלים להוראה ולעמידה מול קהל.</a:t>
            </a:r>
          </a:p>
          <a:p>
            <a:pPr lvl="1" algn="r" rtl="1"/>
            <a:r>
              <a:rPr lang="he-IL" dirty="0">
                <a:latin typeface="Assistant" pitchFamily="2" charset="-79"/>
                <a:cs typeface="Assistant" pitchFamily="2" charset="-79"/>
              </a:rPr>
              <a:t>הענקת כלים לבניה ותכנון של שיעור.</a:t>
            </a:r>
          </a:p>
          <a:p>
            <a:pPr lvl="1" algn="r" rtl="1"/>
            <a:r>
              <a:rPr lang="he-IL" dirty="0">
                <a:latin typeface="Assistant" pitchFamily="2" charset="-79"/>
                <a:cs typeface="Assistant" pitchFamily="2" charset="-79"/>
              </a:rPr>
              <a:t>חשיפה למודלים חדשים של הוראה ולמידה ולתיאוריות למידה.</a:t>
            </a:r>
          </a:p>
          <a:p>
            <a:pPr algn="r" rtl="1"/>
            <a:r>
              <a:rPr lang="he-IL" sz="3000" dirty="0">
                <a:latin typeface="Assistant" pitchFamily="2" charset="-79"/>
                <a:cs typeface="Assistant" pitchFamily="2" charset="-79"/>
              </a:rPr>
              <a:t>מבנה כללי:</a:t>
            </a:r>
          </a:p>
          <a:p>
            <a:pPr lvl="1" algn="r" rtl="1"/>
            <a:r>
              <a:rPr lang="he-IL" dirty="0">
                <a:latin typeface="Assistant" pitchFamily="2" charset="-79"/>
                <a:cs typeface="Assistant" pitchFamily="2" charset="-79"/>
              </a:rPr>
              <a:t>קבוצות של עד 32 סטודנטים למחזור</a:t>
            </a:r>
          </a:p>
          <a:p>
            <a:pPr lvl="1" algn="r" rtl="1"/>
            <a:r>
              <a:rPr lang="he-IL" dirty="0">
                <a:latin typeface="Assistant" pitchFamily="2" charset="-79"/>
                <a:cs typeface="Assistant" pitchFamily="2" charset="-79"/>
              </a:rPr>
              <a:t>מיועד רק לתלמידי הפקולטה</a:t>
            </a:r>
          </a:p>
          <a:p>
            <a:pPr lvl="1" algn="r" rtl="1"/>
            <a:r>
              <a:rPr lang="he-IL" dirty="0">
                <a:latin typeface="Assistant" pitchFamily="2" charset="-79"/>
                <a:cs typeface="Assistant" pitchFamily="2" charset="-79"/>
              </a:rPr>
              <a:t>כולל הוראה פרונטלית, עבודה בקבוצות והתנסות פרטנית. </a:t>
            </a:r>
            <a:endParaRPr lang="en-US" dirty="0">
              <a:latin typeface="Assistant" pitchFamily="2" charset="-79"/>
              <a:cs typeface="Assistant" pitchFamily="2" charset="-79"/>
            </a:endParaRPr>
          </a:p>
          <a:p>
            <a:pPr lvl="1"/>
            <a:endParaRPr lang="he-IL" dirty="0">
              <a:latin typeface="Assistant" pitchFamily="2" charset="-79"/>
              <a:cs typeface="Assistant" pitchFamily="2" charset="-79"/>
            </a:endParaRPr>
          </a:p>
        </p:txBody>
      </p:sp>
      <p:pic>
        <p:nvPicPr>
          <p:cNvPr id="1026" name="Picture 2" descr="האגודה הסטודנטיאלית בן גוריון לוגו">
            <a:extLst>
              <a:ext uri="{FF2B5EF4-FFF2-40B4-BE49-F238E27FC236}">
                <a16:creationId xmlns:a16="http://schemas.microsoft.com/office/drawing/2014/main" id="{FF61DC78-B021-54D5-CB5E-BB2FE873F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98" y="134888"/>
            <a:ext cx="4749573" cy="1191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83BC89-DEC3-CB72-6C05-38DCFE1D2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83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54B2-C39C-C3A2-E003-5CDF39EDD254}"/>
              </a:ext>
            </a:extLst>
          </p:cNvPr>
          <p:cNvSpPr>
            <a:spLocks noGrp="1"/>
          </p:cNvSpPr>
          <p:nvPr>
            <p:ph type="title"/>
          </p:nvPr>
        </p:nvSpPr>
        <p:spPr/>
        <p:txBody>
          <a:bodyPr/>
          <a:lstStyle/>
          <a:p>
            <a:r>
              <a:rPr lang="he-IL" dirty="0">
                <a:latin typeface="Assistant" pitchFamily="2" charset="-79"/>
                <a:cs typeface="Assistant" pitchFamily="2" charset="-79"/>
              </a:rPr>
              <a:t>תוכן הקורס</a:t>
            </a:r>
            <a:endParaRPr lang="en-US" dirty="0">
              <a:latin typeface="Assistant" pitchFamily="2" charset="-79"/>
              <a:cs typeface="Assistant" pitchFamily="2" charset="-79"/>
            </a:endParaRPr>
          </a:p>
        </p:txBody>
      </p:sp>
      <p:sp>
        <p:nvSpPr>
          <p:cNvPr id="4" name="Freeform: Shape 3">
            <a:extLst>
              <a:ext uri="{FF2B5EF4-FFF2-40B4-BE49-F238E27FC236}">
                <a16:creationId xmlns:a16="http://schemas.microsoft.com/office/drawing/2014/main" id="{7172D66E-5F80-251D-9043-9366D04777CD}"/>
              </a:ext>
            </a:extLst>
          </p:cNvPr>
          <p:cNvSpPr/>
          <p:nvPr/>
        </p:nvSpPr>
        <p:spPr>
          <a:xfrm rot="8276937">
            <a:off x="8890064" y="4820757"/>
            <a:ext cx="849477" cy="43505"/>
          </a:xfrm>
          <a:custGeom>
            <a:avLst/>
            <a:gdLst/>
            <a:ahLst/>
            <a:cxnLst/>
            <a:rect l="0" t="0" r="0" b="0"/>
            <a:pathLst>
              <a:path>
                <a:moveTo>
                  <a:pt x="0" y="21752"/>
                </a:moveTo>
                <a:lnTo>
                  <a:pt x="849477" y="2175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AFE8E0FE-8FEE-CB33-787F-B5033025CF90}"/>
              </a:ext>
            </a:extLst>
          </p:cNvPr>
          <p:cNvSpPr/>
          <p:nvPr/>
        </p:nvSpPr>
        <p:spPr>
          <a:xfrm rot="10800000">
            <a:off x="8677245" y="3660769"/>
            <a:ext cx="952948" cy="43505"/>
          </a:xfrm>
          <a:custGeom>
            <a:avLst/>
            <a:gdLst/>
            <a:ahLst/>
            <a:cxnLst/>
            <a:rect l="0" t="0" r="0" b="0"/>
            <a:pathLst>
              <a:path>
                <a:moveTo>
                  <a:pt x="0" y="21752"/>
                </a:moveTo>
                <a:lnTo>
                  <a:pt x="952948" y="2175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148441E9-8DC4-7B02-5B96-EFB9B7FD3128}"/>
              </a:ext>
            </a:extLst>
          </p:cNvPr>
          <p:cNvSpPr/>
          <p:nvPr/>
        </p:nvSpPr>
        <p:spPr>
          <a:xfrm rot="13323063">
            <a:off x="8890064" y="2500781"/>
            <a:ext cx="849477" cy="43505"/>
          </a:xfrm>
          <a:custGeom>
            <a:avLst/>
            <a:gdLst/>
            <a:ahLst/>
            <a:cxnLst/>
            <a:rect l="0" t="0" r="0" b="0"/>
            <a:pathLst>
              <a:path>
                <a:moveTo>
                  <a:pt x="0" y="21752"/>
                </a:moveTo>
                <a:lnTo>
                  <a:pt x="849477" y="2175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Oval 7" descr="List outline">
            <a:extLst>
              <a:ext uri="{FF2B5EF4-FFF2-40B4-BE49-F238E27FC236}">
                <a16:creationId xmlns:a16="http://schemas.microsoft.com/office/drawing/2014/main" id="{3E88D400-5728-6299-CB8C-892A99A9C0FF}"/>
              </a:ext>
            </a:extLst>
          </p:cNvPr>
          <p:cNvSpPr/>
          <p:nvPr/>
        </p:nvSpPr>
        <p:spPr>
          <a:xfrm>
            <a:off x="9214221" y="2295949"/>
            <a:ext cx="2773146" cy="277314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657CE9C2-A1BB-D2C7-5C25-4A292D9E90DE}"/>
              </a:ext>
            </a:extLst>
          </p:cNvPr>
          <p:cNvSpPr/>
          <p:nvPr/>
        </p:nvSpPr>
        <p:spPr>
          <a:xfrm>
            <a:off x="7549712" y="848874"/>
            <a:ext cx="1663887" cy="1663887"/>
          </a:xfrm>
          <a:custGeom>
            <a:avLst/>
            <a:gdLst>
              <a:gd name="connsiteX0" fmla="*/ 0 w 1663887"/>
              <a:gd name="connsiteY0" fmla="*/ 831944 h 1663887"/>
              <a:gd name="connsiteX1" fmla="*/ 831944 w 1663887"/>
              <a:gd name="connsiteY1" fmla="*/ 0 h 1663887"/>
              <a:gd name="connsiteX2" fmla="*/ 1663888 w 1663887"/>
              <a:gd name="connsiteY2" fmla="*/ 831944 h 1663887"/>
              <a:gd name="connsiteX3" fmla="*/ 831944 w 1663887"/>
              <a:gd name="connsiteY3" fmla="*/ 1663888 h 1663887"/>
              <a:gd name="connsiteX4" fmla="*/ 0 w 1663887"/>
              <a:gd name="connsiteY4" fmla="*/ 831944 h 16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887" h="1663887">
                <a:moveTo>
                  <a:pt x="0" y="831944"/>
                </a:moveTo>
                <a:cubicBezTo>
                  <a:pt x="0" y="372474"/>
                  <a:pt x="372474" y="0"/>
                  <a:pt x="831944" y="0"/>
                </a:cubicBezTo>
                <a:cubicBezTo>
                  <a:pt x="1291414" y="0"/>
                  <a:pt x="1663888" y="372474"/>
                  <a:pt x="1663888" y="831944"/>
                </a:cubicBezTo>
                <a:cubicBezTo>
                  <a:pt x="1663888" y="1291414"/>
                  <a:pt x="1291414" y="1663888"/>
                  <a:pt x="831944" y="1663888"/>
                </a:cubicBezTo>
                <a:cubicBezTo>
                  <a:pt x="372474" y="1663888"/>
                  <a:pt x="0" y="1291414"/>
                  <a:pt x="0" y="83194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831" tIns="253831" rIns="253831" bIns="253831" numCol="1" spcCol="1270" anchor="ctr" anchorCtr="0">
            <a:noAutofit/>
          </a:bodyPr>
          <a:lstStyle/>
          <a:p>
            <a:pPr marL="0" lvl="0" indent="0" algn="ctr" defTabSz="711200">
              <a:lnSpc>
                <a:spcPct val="90000"/>
              </a:lnSpc>
              <a:spcBef>
                <a:spcPct val="0"/>
              </a:spcBef>
              <a:spcAft>
                <a:spcPct val="35000"/>
              </a:spcAft>
              <a:buNone/>
            </a:pPr>
            <a:r>
              <a:rPr lang="he-IL" sz="2000" b="1" kern="1200" dirty="0">
                <a:latin typeface="Assistant" pitchFamily="2" charset="-79"/>
                <a:cs typeface="Assistant" pitchFamily="2" charset="-79"/>
              </a:rPr>
              <a:t>תיאוריות הוראה ולמידה</a:t>
            </a:r>
            <a:endParaRPr lang="en-US" sz="2000" b="1" kern="1200" dirty="0">
              <a:latin typeface="Assistant" pitchFamily="2" charset="-79"/>
              <a:cs typeface="Assistant" pitchFamily="2" charset="-79"/>
            </a:endParaRPr>
          </a:p>
        </p:txBody>
      </p:sp>
      <p:sp>
        <p:nvSpPr>
          <p:cNvPr id="10" name="Freeform: Shape 9">
            <a:extLst>
              <a:ext uri="{FF2B5EF4-FFF2-40B4-BE49-F238E27FC236}">
                <a16:creationId xmlns:a16="http://schemas.microsoft.com/office/drawing/2014/main" id="{E91A44E0-8DDE-7E9F-F83C-144A090116D1}"/>
              </a:ext>
            </a:extLst>
          </p:cNvPr>
          <p:cNvSpPr/>
          <p:nvPr/>
        </p:nvSpPr>
        <p:spPr>
          <a:xfrm>
            <a:off x="251442" y="848874"/>
            <a:ext cx="7102321" cy="1663887"/>
          </a:xfrm>
          <a:custGeom>
            <a:avLst/>
            <a:gdLst>
              <a:gd name="connsiteX0" fmla="*/ 0 w 2495831"/>
              <a:gd name="connsiteY0" fmla="*/ 0 h 1663887"/>
              <a:gd name="connsiteX1" fmla="*/ 2495831 w 2495831"/>
              <a:gd name="connsiteY1" fmla="*/ 0 h 1663887"/>
              <a:gd name="connsiteX2" fmla="*/ 2495831 w 2495831"/>
              <a:gd name="connsiteY2" fmla="*/ 1663887 h 1663887"/>
              <a:gd name="connsiteX3" fmla="*/ 0 w 2495831"/>
              <a:gd name="connsiteY3" fmla="*/ 1663887 h 1663887"/>
              <a:gd name="connsiteX4" fmla="*/ 0 w 2495831"/>
              <a:gd name="connsiteY4" fmla="*/ 0 h 16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831" h="1663887">
                <a:moveTo>
                  <a:pt x="0" y="0"/>
                </a:moveTo>
                <a:lnTo>
                  <a:pt x="2495831" y="0"/>
                </a:lnTo>
                <a:lnTo>
                  <a:pt x="2495831" y="1663887"/>
                </a:lnTo>
                <a:lnTo>
                  <a:pt x="0" y="16638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r" defTabSz="533400" rtl="1">
              <a:lnSpc>
                <a:spcPct val="90000"/>
              </a:lnSpc>
              <a:spcBef>
                <a:spcPct val="0"/>
              </a:spcBef>
              <a:spcAft>
                <a:spcPct val="15000"/>
              </a:spcAft>
              <a:buFont typeface="Arial" panose="020B0604020202020204" pitchFamily="34" charset="0"/>
              <a:buChar char="•"/>
            </a:pPr>
            <a:r>
              <a:rPr lang="he-IL" sz="2000" kern="1200" dirty="0">
                <a:latin typeface="Assistant" pitchFamily="2" charset="-79"/>
                <a:cs typeface="Assistant" pitchFamily="2" charset="-79"/>
              </a:rPr>
              <a:t>קוגניציה ומטה-קוגניציה, קשב, מוטיבציה</a:t>
            </a:r>
            <a:endParaRPr lang="en-US" sz="2000" kern="1200" dirty="0">
              <a:latin typeface="Assistant" pitchFamily="2" charset="-79"/>
              <a:cs typeface="Assistant" pitchFamily="2" charset="-79"/>
            </a:endParaRPr>
          </a:p>
          <a:p>
            <a:pPr marL="114300" lvl="1" indent="-114300" algn="r" defTabSz="533400" rtl="1">
              <a:lnSpc>
                <a:spcPct val="90000"/>
              </a:lnSpc>
              <a:spcBef>
                <a:spcPct val="0"/>
              </a:spcBef>
              <a:spcAft>
                <a:spcPct val="15000"/>
              </a:spcAft>
              <a:buFont typeface="Arial" panose="020B0604020202020204" pitchFamily="34" charset="0"/>
              <a:buChar char="•"/>
            </a:pPr>
            <a:r>
              <a:rPr lang="he-IL" sz="2000" kern="1200" dirty="0">
                <a:latin typeface="Assistant" pitchFamily="2" charset="-79"/>
                <a:cs typeface="Assistant" pitchFamily="2" charset="-79"/>
              </a:rPr>
              <a:t>תיאוריות פילוסופיות שהשפיעו על פיתוח ההוראה</a:t>
            </a:r>
            <a:endParaRPr lang="en-US" sz="2000" kern="1200" dirty="0">
              <a:latin typeface="Assistant" pitchFamily="2" charset="-79"/>
              <a:cs typeface="Assistant" pitchFamily="2" charset="-79"/>
            </a:endParaRPr>
          </a:p>
          <a:p>
            <a:pPr marL="114300" lvl="1" indent="-114300" algn="r" defTabSz="533400" rtl="1">
              <a:lnSpc>
                <a:spcPct val="90000"/>
              </a:lnSpc>
              <a:spcBef>
                <a:spcPct val="0"/>
              </a:spcBef>
              <a:spcAft>
                <a:spcPct val="15000"/>
              </a:spcAft>
              <a:buFont typeface="Arial" panose="020B0604020202020204" pitchFamily="34" charset="0"/>
              <a:buChar char="•"/>
            </a:pPr>
            <a:r>
              <a:rPr lang="he-IL" sz="2000" kern="1200" dirty="0">
                <a:latin typeface="Assistant" pitchFamily="2" charset="-79"/>
                <a:cs typeface="Assistant" pitchFamily="2" charset="-79"/>
              </a:rPr>
              <a:t>תיאוריות פסיכולוגיות החשובות להבנת תהליך ההוראה</a:t>
            </a:r>
            <a:endParaRPr lang="en-US" sz="2000" kern="1200" dirty="0">
              <a:latin typeface="Assistant" pitchFamily="2" charset="-79"/>
              <a:cs typeface="Assistant" pitchFamily="2" charset="-79"/>
            </a:endParaRPr>
          </a:p>
          <a:p>
            <a:pPr marL="114300" lvl="1" indent="-114300" algn="r" defTabSz="533400" rtl="1">
              <a:lnSpc>
                <a:spcPct val="90000"/>
              </a:lnSpc>
              <a:spcBef>
                <a:spcPct val="0"/>
              </a:spcBef>
              <a:spcAft>
                <a:spcPct val="15000"/>
              </a:spcAft>
              <a:buFont typeface="Arial" panose="020B0604020202020204" pitchFamily="34" charset="0"/>
              <a:buChar char="•"/>
            </a:pPr>
            <a:r>
              <a:rPr lang="he-IL" sz="2000" kern="1200" dirty="0">
                <a:latin typeface="Assistant" pitchFamily="2" charset="-79"/>
                <a:cs typeface="Assistant" pitchFamily="2" charset="-79"/>
              </a:rPr>
              <a:t>עיצוב למידה </a:t>
            </a:r>
            <a:r>
              <a:rPr lang="he-IL" sz="2000" kern="1200" dirty="0" err="1">
                <a:latin typeface="Assistant" pitchFamily="2" charset="-79"/>
                <a:cs typeface="Assistant" pitchFamily="2" charset="-79"/>
              </a:rPr>
              <a:t>ותכנית</a:t>
            </a:r>
            <a:r>
              <a:rPr lang="he-IL" sz="2000" kern="1200" dirty="0">
                <a:latin typeface="Assistant" pitchFamily="2" charset="-79"/>
                <a:cs typeface="Assistant" pitchFamily="2" charset="-79"/>
              </a:rPr>
              <a:t> לימודים</a:t>
            </a:r>
            <a:endParaRPr lang="en-US" sz="2000" kern="1200" dirty="0">
              <a:latin typeface="Assistant" pitchFamily="2" charset="-79"/>
              <a:cs typeface="Assistant" pitchFamily="2" charset="-79"/>
            </a:endParaRPr>
          </a:p>
        </p:txBody>
      </p:sp>
      <p:sp>
        <p:nvSpPr>
          <p:cNvPr id="11" name="Freeform: Shape 10">
            <a:extLst>
              <a:ext uri="{FF2B5EF4-FFF2-40B4-BE49-F238E27FC236}">
                <a16:creationId xmlns:a16="http://schemas.microsoft.com/office/drawing/2014/main" id="{D41D6653-55E9-DE7A-0A8F-D64A5811155B}"/>
              </a:ext>
            </a:extLst>
          </p:cNvPr>
          <p:cNvSpPr/>
          <p:nvPr/>
        </p:nvSpPr>
        <p:spPr>
          <a:xfrm>
            <a:off x="7013357" y="2850578"/>
            <a:ext cx="1663887" cy="1663887"/>
          </a:xfrm>
          <a:custGeom>
            <a:avLst/>
            <a:gdLst>
              <a:gd name="connsiteX0" fmla="*/ 0 w 1663887"/>
              <a:gd name="connsiteY0" fmla="*/ 831944 h 1663887"/>
              <a:gd name="connsiteX1" fmla="*/ 831944 w 1663887"/>
              <a:gd name="connsiteY1" fmla="*/ 0 h 1663887"/>
              <a:gd name="connsiteX2" fmla="*/ 1663888 w 1663887"/>
              <a:gd name="connsiteY2" fmla="*/ 831944 h 1663887"/>
              <a:gd name="connsiteX3" fmla="*/ 831944 w 1663887"/>
              <a:gd name="connsiteY3" fmla="*/ 1663888 h 1663887"/>
              <a:gd name="connsiteX4" fmla="*/ 0 w 1663887"/>
              <a:gd name="connsiteY4" fmla="*/ 831944 h 16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887" h="1663887">
                <a:moveTo>
                  <a:pt x="0" y="831944"/>
                </a:moveTo>
                <a:cubicBezTo>
                  <a:pt x="0" y="372474"/>
                  <a:pt x="372474" y="0"/>
                  <a:pt x="831944" y="0"/>
                </a:cubicBezTo>
                <a:cubicBezTo>
                  <a:pt x="1291414" y="0"/>
                  <a:pt x="1663888" y="372474"/>
                  <a:pt x="1663888" y="831944"/>
                </a:cubicBezTo>
                <a:cubicBezTo>
                  <a:pt x="1663888" y="1291414"/>
                  <a:pt x="1291414" y="1663888"/>
                  <a:pt x="831944" y="1663888"/>
                </a:cubicBezTo>
                <a:cubicBezTo>
                  <a:pt x="372474" y="1663888"/>
                  <a:pt x="0" y="1291414"/>
                  <a:pt x="0" y="83194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831" tIns="253831" rIns="253831" bIns="253831" numCol="1" spcCol="1270" anchor="ctr" anchorCtr="0">
            <a:noAutofit/>
          </a:bodyPr>
          <a:lstStyle/>
          <a:p>
            <a:pPr marL="0" lvl="0" indent="0" algn="ctr" defTabSz="711200">
              <a:lnSpc>
                <a:spcPct val="90000"/>
              </a:lnSpc>
              <a:spcBef>
                <a:spcPct val="0"/>
              </a:spcBef>
              <a:spcAft>
                <a:spcPct val="35000"/>
              </a:spcAft>
              <a:buNone/>
            </a:pPr>
            <a:r>
              <a:rPr lang="he-IL" sz="2000" b="1" kern="1200" dirty="0" err="1">
                <a:latin typeface="Assistant" pitchFamily="2" charset="-79"/>
                <a:cs typeface="Assistant" pitchFamily="2" charset="-79"/>
              </a:rPr>
              <a:t>פרקטיקות</a:t>
            </a:r>
            <a:r>
              <a:rPr lang="he-IL" sz="2000" b="1" kern="1200" dirty="0">
                <a:latin typeface="Assistant" pitchFamily="2" charset="-79"/>
                <a:cs typeface="Assistant" pitchFamily="2" charset="-79"/>
              </a:rPr>
              <a:t> של הוראה וניהול כיתה</a:t>
            </a:r>
            <a:endParaRPr lang="en-US" sz="2000" b="1" kern="1200" dirty="0">
              <a:latin typeface="Assistant" pitchFamily="2" charset="-79"/>
              <a:cs typeface="Assistant" pitchFamily="2" charset="-79"/>
            </a:endParaRPr>
          </a:p>
        </p:txBody>
      </p:sp>
      <p:sp>
        <p:nvSpPr>
          <p:cNvPr id="12" name="Freeform: Shape 11">
            <a:extLst>
              <a:ext uri="{FF2B5EF4-FFF2-40B4-BE49-F238E27FC236}">
                <a16:creationId xmlns:a16="http://schemas.microsoft.com/office/drawing/2014/main" id="{FE356629-FEFA-88F0-3018-7CFFD1C4A0D5}"/>
              </a:ext>
            </a:extLst>
          </p:cNvPr>
          <p:cNvSpPr/>
          <p:nvPr/>
        </p:nvSpPr>
        <p:spPr>
          <a:xfrm>
            <a:off x="251443" y="2850578"/>
            <a:ext cx="6565966" cy="1663887"/>
          </a:xfrm>
          <a:custGeom>
            <a:avLst/>
            <a:gdLst>
              <a:gd name="connsiteX0" fmla="*/ 0 w 2495831"/>
              <a:gd name="connsiteY0" fmla="*/ 0 h 1663887"/>
              <a:gd name="connsiteX1" fmla="*/ 2495831 w 2495831"/>
              <a:gd name="connsiteY1" fmla="*/ 0 h 1663887"/>
              <a:gd name="connsiteX2" fmla="*/ 2495831 w 2495831"/>
              <a:gd name="connsiteY2" fmla="*/ 1663887 h 1663887"/>
              <a:gd name="connsiteX3" fmla="*/ 0 w 2495831"/>
              <a:gd name="connsiteY3" fmla="*/ 1663887 h 1663887"/>
              <a:gd name="connsiteX4" fmla="*/ 0 w 2495831"/>
              <a:gd name="connsiteY4" fmla="*/ 0 h 16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831" h="1663887">
                <a:moveTo>
                  <a:pt x="0" y="0"/>
                </a:moveTo>
                <a:lnTo>
                  <a:pt x="2495831" y="0"/>
                </a:lnTo>
                <a:lnTo>
                  <a:pt x="2495831" y="1663887"/>
                </a:lnTo>
                <a:lnTo>
                  <a:pt x="0" y="16638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r" defTabSz="533400" rtl="1">
              <a:lnSpc>
                <a:spcPct val="90000"/>
              </a:lnSpc>
              <a:spcBef>
                <a:spcPct val="0"/>
              </a:spcBef>
              <a:spcAft>
                <a:spcPct val="15000"/>
              </a:spcAft>
              <a:buFont typeface="Arial" panose="020B0604020202020204" pitchFamily="34" charset="0"/>
              <a:buChar char="•"/>
            </a:pPr>
            <a:r>
              <a:rPr lang="he-IL" sz="2000" kern="1200" dirty="0">
                <a:latin typeface="Assistant" pitchFamily="2" charset="-79"/>
                <a:cs typeface="Assistant" pitchFamily="2" charset="-79"/>
              </a:rPr>
              <a:t>תכנון שיעור תוך מיפוי המיומנויות </a:t>
            </a:r>
            <a:r>
              <a:rPr lang="he-IL" sz="2000" kern="1200" dirty="0">
                <a:solidFill>
                  <a:schemeClr val="tx1"/>
                </a:solidFill>
                <a:latin typeface="Assistant" pitchFamily="2" charset="-79"/>
                <a:cs typeface="Assistant" pitchFamily="2" charset="-79"/>
              </a:rPr>
              <a:t>והתפוקות הנדרשות</a:t>
            </a:r>
            <a:endParaRPr lang="en-US" sz="2000" kern="1200" dirty="0">
              <a:solidFill>
                <a:schemeClr val="tx1"/>
              </a:solidFill>
              <a:latin typeface="Assistant" pitchFamily="2" charset="-79"/>
              <a:cs typeface="Assistant" pitchFamily="2" charset="-79"/>
            </a:endParaRPr>
          </a:p>
          <a:p>
            <a:pPr marL="114300" lvl="1" indent="-114300" algn="r" defTabSz="533400" rtl="1">
              <a:lnSpc>
                <a:spcPct val="90000"/>
              </a:lnSpc>
              <a:spcBef>
                <a:spcPct val="0"/>
              </a:spcBef>
              <a:spcAft>
                <a:spcPct val="15000"/>
              </a:spcAft>
              <a:buFont typeface="Arial" panose="020B0604020202020204" pitchFamily="34" charset="0"/>
              <a:buChar char="•"/>
            </a:pPr>
            <a:r>
              <a:rPr lang="he-IL" sz="2000" kern="1200" dirty="0">
                <a:solidFill>
                  <a:schemeClr val="tx1"/>
                </a:solidFill>
                <a:latin typeface="Assistant" pitchFamily="2" charset="-79"/>
                <a:cs typeface="Assistant" pitchFamily="2" charset="-79"/>
              </a:rPr>
              <a:t>ניהול מהלך הלמידה בשיעור והעומס הקוגניטיבי</a:t>
            </a:r>
            <a:endParaRPr lang="en-US" sz="2000" kern="1200" dirty="0">
              <a:solidFill>
                <a:schemeClr val="tx1"/>
              </a:solidFill>
              <a:latin typeface="Assistant" pitchFamily="2" charset="-79"/>
              <a:cs typeface="Assistant" pitchFamily="2" charset="-79"/>
            </a:endParaRPr>
          </a:p>
          <a:p>
            <a:pPr marL="114300" lvl="1" indent="-114300" algn="r" defTabSz="533400" rtl="1">
              <a:lnSpc>
                <a:spcPct val="90000"/>
              </a:lnSpc>
              <a:spcBef>
                <a:spcPct val="0"/>
              </a:spcBef>
              <a:spcAft>
                <a:spcPct val="15000"/>
              </a:spcAft>
              <a:buFont typeface="Arial" panose="020B0604020202020204" pitchFamily="34" charset="0"/>
              <a:buChar char="•"/>
            </a:pPr>
            <a:r>
              <a:rPr lang="he-IL" sz="2000" dirty="0">
                <a:solidFill>
                  <a:schemeClr val="tx1"/>
                </a:solidFill>
                <a:latin typeface="Assistant" pitchFamily="2" charset="-79"/>
                <a:cs typeface="Assistant" pitchFamily="2" charset="-79"/>
              </a:rPr>
              <a:t>יצירת הזדמנויות למידה ו</a:t>
            </a:r>
            <a:r>
              <a:rPr lang="he-IL" sz="2000" kern="1200" dirty="0">
                <a:solidFill>
                  <a:schemeClr val="tx1"/>
                </a:solidFill>
                <a:latin typeface="Assistant" pitchFamily="2" charset="-79"/>
                <a:cs typeface="Assistant" pitchFamily="2" charset="-79"/>
              </a:rPr>
              <a:t>עידוד למידה אקטיבית</a:t>
            </a:r>
            <a:endParaRPr lang="en-US" sz="2000" kern="1200" dirty="0">
              <a:solidFill>
                <a:schemeClr val="tx1"/>
              </a:solidFill>
              <a:latin typeface="Assistant" pitchFamily="2" charset="-79"/>
              <a:cs typeface="Assistant" pitchFamily="2" charset="-79"/>
            </a:endParaRPr>
          </a:p>
          <a:p>
            <a:pPr marL="114300" lvl="1" indent="-114300" algn="r" defTabSz="533400" rtl="1">
              <a:lnSpc>
                <a:spcPct val="90000"/>
              </a:lnSpc>
              <a:spcBef>
                <a:spcPct val="0"/>
              </a:spcBef>
              <a:spcAft>
                <a:spcPct val="15000"/>
              </a:spcAft>
              <a:buFont typeface="Arial" panose="020B0604020202020204" pitchFamily="34" charset="0"/>
              <a:buChar char="•"/>
            </a:pPr>
            <a:r>
              <a:rPr lang="he-IL" sz="2000" kern="1200" dirty="0">
                <a:solidFill>
                  <a:schemeClr val="tx1"/>
                </a:solidFill>
                <a:latin typeface="Assistant" pitchFamily="2" charset="-79"/>
                <a:cs typeface="Assistant" pitchFamily="2" charset="-79"/>
              </a:rPr>
              <a:t>ניהול הדינמיקה מול הסטודנטים</a:t>
            </a:r>
            <a:endParaRPr lang="en-US" sz="2000" kern="1200" dirty="0">
              <a:solidFill>
                <a:schemeClr val="tx1"/>
              </a:solidFill>
              <a:latin typeface="Assistant" pitchFamily="2" charset="-79"/>
              <a:cs typeface="Assistant" pitchFamily="2" charset="-79"/>
            </a:endParaRPr>
          </a:p>
        </p:txBody>
      </p:sp>
      <p:sp>
        <p:nvSpPr>
          <p:cNvPr id="13" name="Freeform: Shape 12">
            <a:extLst>
              <a:ext uri="{FF2B5EF4-FFF2-40B4-BE49-F238E27FC236}">
                <a16:creationId xmlns:a16="http://schemas.microsoft.com/office/drawing/2014/main" id="{40FE11D3-6297-A18F-434E-264E6B3758E0}"/>
              </a:ext>
            </a:extLst>
          </p:cNvPr>
          <p:cNvSpPr/>
          <p:nvPr/>
        </p:nvSpPr>
        <p:spPr>
          <a:xfrm>
            <a:off x="7549712" y="4852283"/>
            <a:ext cx="1663887" cy="1663887"/>
          </a:xfrm>
          <a:custGeom>
            <a:avLst/>
            <a:gdLst>
              <a:gd name="connsiteX0" fmla="*/ 0 w 1663887"/>
              <a:gd name="connsiteY0" fmla="*/ 831944 h 1663887"/>
              <a:gd name="connsiteX1" fmla="*/ 831944 w 1663887"/>
              <a:gd name="connsiteY1" fmla="*/ 0 h 1663887"/>
              <a:gd name="connsiteX2" fmla="*/ 1663888 w 1663887"/>
              <a:gd name="connsiteY2" fmla="*/ 831944 h 1663887"/>
              <a:gd name="connsiteX3" fmla="*/ 831944 w 1663887"/>
              <a:gd name="connsiteY3" fmla="*/ 1663888 h 1663887"/>
              <a:gd name="connsiteX4" fmla="*/ 0 w 1663887"/>
              <a:gd name="connsiteY4" fmla="*/ 831944 h 16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887" h="1663887">
                <a:moveTo>
                  <a:pt x="0" y="831944"/>
                </a:moveTo>
                <a:cubicBezTo>
                  <a:pt x="0" y="372474"/>
                  <a:pt x="372474" y="0"/>
                  <a:pt x="831944" y="0"/>
                </a:cubicBezTo>
                <a:cubicBezTo>
                  <a:pt x="1291414" y="0"/>
                  <a:pt x="1663888" y="372474"/>
                  <a:pt x="1663888" y="831944"/>
                </a:cubicBezTo>
                <a:cubicBezTo>
                  <a:pt x="1663888" y="1291414"/>
                  <a:pt x="1291414" y="1663888"/>
                  <a:pt x="831944" y="1663888"/>
                </a:cubicBezTo>
                <a:cubicBezTo>
                  <a:pt x="372474" y="1663888"/>
                  <a:pt x="0" y="1291414"/>
                  <a:pt x="0" y="83194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831" tIns="253831" rIns="253831" bIns="253831" numCol="1" spcCol="1270" anchor="ctr" anchorCtr="0">
            <a:noAutofit/>
          </a:bodyPr>
          <a:lstStyle/>
          <a:p>
            <a:pPr marL="0" lvl="0" indent="0" algn="ctr" defTabSz="711200">
              <a:lnSpc>
                <a:spcPct val="90000"/>
              </a:lnSpc>
              <a:spcBef>
                <a:spcPct val="0"/>
              </a:spcBef>
              <a:spcAft>
                <a:spcPct val="35000"/>
              </a:spcAft>
              <a:buNone/>
            </a:pPr>
            <a:r>
              <a:rPr lang="he-IL" sz="2000" b="1" kern="1200" dirty="0">
                <a:latin typeface="Assistant" pitchFamily="2" charset="-79"/>
                <a:cs typeface="Assistant" pitchFamily="2" charset="-79"/>
              </a:rPr>
              <a:t>מדדי הערכה וכלים דיגיטליים</a:t>
            </a:r>
            <a:endParaRPr lang="en-US" sz="2000" b="1" kern="1200" dirty="0">
              <a:latin typeface="Assistant" pitchFamily="2" charset="-79"/>
              <a:cs typeface="Assistant" pitchFamily="2" charset="-79"/>
            </a:endParaRPr>
          </a:p>
        </p:txBody>
      </p:sp>
      <p:sp>
        <p:nvSpPr>
          <p:cNvPr id="14" name="Freeform: Shape 13">
            <a:extLst>
              <a:ext uri="{FF2B5EF4-FFF2-40B4-BE49-F238E27FC236}">
                <a16:creationId xmlns:a16="http://schemas.microsoft.com/office/drawing/2014/main" id="{12C64A8B-D3F8-7CE8-3615-83B9E156CF95}"/>
              </a:ext>
            </a:extLst>
          </p:cNvPr>
          <p:cNvSpPr/>
          <p:nvPr/>
        </p:nvSpPr>
        <p:spPr>
          <a:xfrm>
            <a:off x="251442" y="4852283"/>
            <a:ext cx="7102321" cy="1663887"/>
          </a:xfrm>
          <a:custGeom>
            <a:avLst/>
            <a:gdLst>
              <a:gd name="connsiteX0" fmla="*/ 0 w 2495831"/>
              <a:gd name="connsiteY0" fmla="*/ 0 h 1663887"/>
              <a:gd name="connsiteX1" fmla="*/ 2495831 w 2495831"/>
              <a:gd name="connsiteY1" fmla="*/ 0 h 1663887"/>
              <a:gd name="connsiteX2" fmla="*/ 2495831 w 2495831"/>
              <a:gd name="connsiteY2" fmla="*/ 1663887 h 1663887"/>
              <a:gd name="connsiteX3" fmla="*/ 0 w 2495831"/>
              <a:gd name="connsiteY3" fmla="*/ 1663887 h 1663887"/>
              <a:gd name="connsiteX4" fmla="*/ 0 w 2495831"/>
              <a:gd name="connsiteY4" fmla="*/ 0 h 16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831" h="1663887">
                <a:moveTo>
                  <a:pt x="0" y="0"/>
                </a:moveTo>
                <a:lnTo>
                  <a:pt x="2495831" y="0"/>
                </a:lnTo>
                <a:lnTo>
                  <a:pt x="2495831" y="1663887"/>
                </a:lnTo>
                <a:lnTo>
                  <a:pt x="0" y="16638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r" defTabSz="533400" rtl="1">
              <a:lnSpc>
                <a:spcPct val="90000"/>
              </a:lnSpc>
              <a:spcBef>
                <a:spcPct val="0"/>
              </a:spcBef>
              <a:spcAft>
                <a:spcPct val="15000"/>
              </a:spcAft>
              <a:buFont typeface="Arial" panose="020B0604020202020204" pitchFamily="34" charset="0"/>
              <a:buChar char="•"/>
            </a:pPr>
            <a:r>
              <a:rPr lang="he-IL" sz="2000" dirty="0">
                <a:solidFill>
                  <a:schemeClr val="tx1"/>
                </a:solidFill>
                <a:latin typeface="Assistant" pitchFamily="2" charset="-79"/>
                <a:cs typeface="Assistant" pitchFamily="2" charset="-79"/>
              </a:rPr>
              <a:t>אמות מידה להערכת הישגים (נורמה/קריטריון/הישג אישי),</a:t>
            </a:r>
            <a:br>
              <a:rPr lang="en-US" sz="2000" dirty="0">
                <a:solidFill>
                  <a:schemeClr val="tx1"/>
                </a:solidFill>
                <a:latin typeface="Assistant" pitchFamily="2" charset="-79"/>
                <a:cs typeface="Assistant" pitchFamily="2" charset="-79"/>
              </a:rPr>
            </a:br>
            <a:r>
              <a:rPr lang="he-IL" sz="2000" dirty="0">
                <a:solidFill>
                  <a:schemeClr val="tx1"/>
                </a:solidFill>
                <a:latin typeface="Assistant" pitchFamily="2" charset="-79"/>
                <a:cs typeface="Assistant" pitchFamily="2" charset="-79"/>
              </a:rPr>
              <a:t> כלי הערכה מסורתיים וחלופיים</a:t>
            </a:r>
            <a:endParaRPr lang="en-US" sz="2000" dirty="0">
              <a:solidFill>
                <a:schemeClr val="tx1"/>
              </a:solidFill>
              <a:latin typeface="Assistant" pitchFamily="2" charset="-79"/>
              <a:cs typeface="Assistant" pitchFamily="2" charset="-79"/>
            </a:endParaRPr>
          </a:p>
          <a:p>
            <a:pPr marL="114300" lvl="1" indent="-114300" algn="r" defTabSz="533400" rtl="1">
              <a:lnSpc>
                <a:spcPct val="90000"/>
              </a:lnSpc>
              <a:spcBef>
                <a:spcPct val="0"/>
              </a:spcBef>
              <a:spcAft>
                <a:spcPct val="15000"/>
              </a:spcAft>
              <a:buFont typeface="Arial" panose="020B0604020202020204" pitchFamily="34" charset="0"/>
              <a:buChar char="•"/>
            </a:pPr>
            <a:r>
              <a:rPr lang="he-IL" sz="2000" dirty="0">
                <a:solidFill>
                  <a:schemeClr val="tx1"/>
                </a:solidFill>
                <a:latin typeface="Assistant" pitchFamily="2" charset="-79"/>
                <a:cs typeface="Assistant" pitchFamily="2" charset="-79"/>
              </a:rPr>
              <a:t>מטלות מעצבות ומטלות מסכמות, שימוש במטלות לקידום הלמידה והבנה.</a:t>
            </a:r>
            <a:endParaRPr lang="en-US" sz="2000" dirty="0">
              <a:solidFill>
                <a:schemeClr val="tx1"/>
              </a:solidFill>
              <a:latin typeface="Assistant" pitchFamily="2" charset="-79"/>
              <a:cs typeface="Assistant" pitchFamily="2" charset="-79"/>
            </a:endParaRPr>
          </a:p>
          <a:p>
            <a:pPr marL="114300" lvl="1" indent="-114300" algn="r" defTabSz="533400" rtl="1">
              <a:lnSpc>
                <a:spcPct val="90000"/>
              </a:lnSpc>
              <a:spcBef>
                <a:spcPct val="0"/>
              </a:spcBef>
              <a:spcAft>
                <a:spcPct val="15000"/>
              </a:spcAft>
              <a:buFont typeface="Arial" panose="020B0604020202020204" pitchFamily="34" charset="0"/>
              <a:buChar char="•"/>
            </a:pPr>
            <a:r>
              <a:rPr lang="he-IL" sz="2000" dirty="0">
                <a:solidFill>
                  <a:schemeClr val="tx1"/>
                </a:solidFill>
                <a:latin typeface="Assistant" pitchFamily="2" charset="-79"/>
                <a:cs typeface="Assistant" pitchFamily="2" charset="-79"/>
              </a:rPr>
              <a:t>תכנון קריטריונים להערכה- בניית מחוונים </a:t>
            </a:r>
            <a:endParaRPr lang="en-US" sz="2000" dirty="0">
              <a:solidFill>
                <a:schemeClr val="tx1"/>
              </a:solidFill>
              <a:latin typeface="Assistant" pitchFamily="2" charset="-79"/>
              <a:cs typeface="Assistant" pitchFamily="2" charset="-79"/>
            </a:endParaRPr>
          </a:p>
          <a:p>
            <a:pPr marL="114300" lvl="1" indent="-114300" algn="r" defTabSz="533400" rtl="1">
              <a:lnSpc>
                <a:spcPct val="90000"/>
              </a:lnSpc>
              <a:spcBef>
                <a:spcPct val="0"/>
              </a:spcBef>
              <a:spcAft>
                <a:spcPct val="15000"/>
              </a:spcAft>
              <a:buFont typeface="Arial" panose="020B0604020202020204" pitchFamily="34" charset="0"/>
              <a:buChar char="•"/>
            </a:pPr>
            <a:r>
              <a:rPr lang="he-IL" sz="2000" dirty="0">
                <a:solidFill>
                  <a:schemeClr val="tx1"/>
                </a:solidFill>
                <a:latin typeface="Assistant" pitchFamily="2" charset="-79"/>
                <a:cs typeface="Assistant" pitchFamily="2" charset="-79"/>
              </a:rPr>
              <a:t>שימוש בכלים דיגיטליים ליצירה והערכה של המטלות</a:t>
            </a:r>
            <a:endParaRPr lang="en-US" sz="2000" dirty="0">
              <a:solidFill>
                <a:schemeClr val="tx1"/>
              </a:solidFill>
              <a:latin typeface="Assistant" pitchFamily="2" charset="-79"/>
              <a:cs typeface="Assistant" pitchFamily="2" charset="-79"/>
            </a:endParaRPr>
          </a:p>
        </p:txBody>
      </p:sp>
      <p:pic>
        <p:nvPicPr>
          <p:cNvPr id="3" name="Picture 4">
            <a:extLst>
              <a:ext uri="{FF2B5EF4-FFF2-40B4-BE49-F238E27FC236}">
                <a16:creationId xmlns:a16="http://schemas.microsoft.com/office/drawing/2014/main" id="{D801C50C-3F24-134F-5453-C7B90362E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3" y="5876148"/>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1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7E49C17-3BA8-6E46-BD3F-F5C9E5E83BAE}"/>
              </a:ext>
            </a:extLst>
          </p:cNvPr>
          <p:cNvSpPr txBox="1">
            <a:spLocks/>
          </p:cNvSpPr>
          <p:nvPr/>
        </p:nvSpPr>
        <p:spPr>
          <a:xfrm>
            <a:off x="2939021" y="1598411"/>
            <a:ext cx="8912302" cy="4562546"/>
          </a:xfrm>
          <a:prstGeom prst="rect">
            <a:avLst/>
          </a:prstGeom>
        </p:spPr>
        <p:txBody>
          <a:bodyPr>
            <a:normAutofit/>
          </a:bodyPr>
          <a:lstStyle>
            <a:lvl1pPr marL="228600" indent="-228600" algn="r" defTabSz="914400" rtl="1" eaLnBrk="1" latinLnBrk="0" hangingPunct="1">
              <a:lnSpc>
                <a:spcPct val="10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10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he-IL" dirty="0">
                <a:latin typeface="Assistant" pitchFamily="2" charset="-79"/>
                <a:cs typeface="Assistant" pitchFamily="2" charset="-79"/>
              </a:rPr>
              <a:t>תלמידי ותלמידות תוכנית מצטיינים- </a:t>
            </a:r>
            <a:r>
              <a:rPr lang="he-IL" dirty="0" err="1">
                <a:latin typeface="Assistant" pitchFamily="2" charset="-79"/>
                <a:cs typeface="Assistant" pitchFamily="2" charset="-79"/>
              </a:rPr>
              <a:t>מית"ר</a:t>
            </a:r>
            <a:endParaRPr lang="he-IL" dirty="0">
              <a:latin typeface="Assistant" pitchFamily="2" charset="-79"/>
              <a:cs typeface="Assistant" pitchFamily="2" charset="-79"/>
            </a:endParaRPr>
          </a:p>
          <a:p>
            <a:pPr lvl="1">
              <a:buFont typeface="Wingdings" panose="05000000000000000000" pitchFamily="2" charset="2"/>
              <a:buChar char="§"/>
            </a:pPr>
            <a:r>
              <a:rPr lang="he-IL" dirty="0">
                <a:latin typeface="Assistant" pitchFamily="2" charset="-79"/>
                <a:cs typeface="Assistant" pitchFamily="2" charset="-79"/>
              </a:rPr>
              <a:t>27 משתתפות ומשתתפים בקורס</a:t>
            </a:r>
          </a:p>
          <a:p>
            <a:pPr lvl="1">
              <a:buFont typeface="Wingdings" panose="05000000000000000000" pitchFamily="2" charset="2"/>
              <a:buChar char="§"/>
            </a:pPr>
            <a:r>
              <a:rPr lang="he-IL" dirty="0">
                <a:latin typeface="Assistant" pitchFamily="2" charset="-79"/>
                <a:cs typeface="Assistant" pitchFamily="2" charset="-79"/>
              </a:rPr>
              <a:t>5 מחלקות</a:t>
            </a:r>
          </a:p>
          <a:p>
            <a:pPr lvl="1">
              <a:buFont typeface="Wingdings" panose="05000000000000000000" pitchFamily="2" charset="2"/>
              <a:buChar char="§"/>
            </a:pPr>
            <a:r>
              <a:rPr lang="he-IL" dirty="0">
                <a:latin typeface="Assistant" pitchFamily="2" charset="-79"/>
                <a:cs typeface="Assistant" pitchFamily="2" charset="-79"/>
              </a:rPr>
              <a:t>מחציתם תרגלו באופן </a:t>
            </a:r>
            <a:br>
              <a:rPr lang="en-US" dirty="0">
                <a:latin typeface="Assistant" pitchFamily="2" charset="-79"/>
                <a:cs typeface="Assistant" pitchFamily="2" charset="-79"/>
              </a:rPr>
            </a:br>
            <a:r>
              <a:rPr lang="he-IL" dirty="0">
                <a:latin typeface="Assistant" pitchFamily="2" charset="-79"/>
                <a:cs typeface="Assistant" pitchFamily="2" charset="-79"/>
              </a:rPr>
              <a:t>פעיל במקביל לקורס</a:t>
            </a:r>
          </a:p>
          <a:p>
            <a:pPr lvl="1">
              <a:buFont typeface="Wingdings" panose="05000000000000000000" pitchFamily="2" charset="2"/>
              <a:buChar char="§"/>
            </a:pPr>
            <a:r>
              <a:rPr lang="he-IL" dirty="0">
                <a:latin typeface="Assistant" pitchFamily="2" charset="-79"/>
                <a:cs typeface="Assistant" pitchFamily="2" charset="-79"/>
              </a:rPr>
              <a:t>פטור מסדנת הוראה </a:t>
            </a:r>
          </a:p>
          <a:p>
            <a:pPr>
              <a:buFont typeface="Wingdings" panose="05000000000000000000" pitchFamily="2" charset="2"/>
              <a:buChar char="§"/>
            </a:pPr>
            <a:r>
              <a:rPr lang="he-IL" dirty="0">
                <a:latin typeface="Assistant" pitchFamily="2" charset="-79"/>
                <a:cs typeface="Assistant" pitchFamily="2" charset="-79"/>
              </a:rPr>
              <a:t>העתודה האקדמית</a:t>
            </a:r>
            <a:br>
              <a:rPr lang="en-US" dirty="0">
                <a:latin typeface="Assistant" pitchFamily="2" charset="-79"/>
                <a:cs typeface="Assistant" pitchFamily="2" charset="-79"/>
              </a:rPr>
            </a:br>
            <a:r>
              <a:rPr lang="he-IL" dirty="0">
                <a:latin typeface="Assistant" pitchFamily="2" charset="-79"/>
                <a:cs typeface="Assistant" pitchFamily="2" charset="-79"/>
              </a:rPr>
              <a:t>של ההוראה באוניברסיטה</a:t>
            </a:r>
          </a:p>
        </p:txBody>
      </p:sp>
      <p:pic>
        <p:nvPicPr>
          <p:cNvPr id="3" name="Picture 2" descr="A picture containing indoor, human face, clothing, person&#10;&#10;Description automatically generated">
            <a:extLst>
              <a:ext uri="{FF2B5EF4-FFF2-40B4-BE49-F238E27FC236}">
                <a16:creationId xmlns:a16="http://schemas.microsoft.com/office/drawing/2014/main" id="{A5C3D6E0-0A06-33F3-CFE7-9084F8CE5B48}"/>
              </a:ext>
            </a:extLst>
          </p:cNvPr>
          <p:cNvPicPr>
            <a:picLocks noChangeAspect="1"/>
          </p:cNvPicPr>
          <p:nvPr/>
        </p:nvPicPr>
        <p:blipFill rotWithShape="1">
          <a:blip r:embed="rId3">
            <a:extLst>
              <a:ext uri="{28A0092B-C50C-407E-A947-70E740481C1C}">
                <a14:useLocalDpi xmlns:a14="http://schemas.microsoft.com/office/drawing/2010/main" val="0"/>
              </a:ext>
            </a:extLst>
          </a:blip>
          <a:srcRect t="35356"/>
          <a:stretch/>
        </p:blipFill>
        <p:spPr>
          <a:xfrm>
            <a:off x="340677" y="2928266"/>
            <a:ext cx="7551445" cy="3661178"/>
          </a:xfrm>
          <a:prstGeom prst="rect">
            <a:avLst/>
          </a:prstGeom>
        </p:spPr>
      </p:pic>
      <p:sp>
        <p:nvSpPr>
          <p:cNvPr id="2" name="Title 1">
            <a:extLst>
              <a:ext uri="{FF2B5EF4-FFF2-40B4-BE49-F238E27FC236}">
                <a16:creationId xmlns:a16="http://schemas.microsoft.com/office/drawing/2014/main" id="{026218BC-C806-6574-1F00-7B1EDB8549D6}"/>
              </a:ext>
            </a:extLst>
          </p:cNvPr>
          <p:cNvSpPr>
            <a:spLocks noGrp="1"/>
          </p:cNvSpPr>
          <p:nvPr>
            <p:ph type="title"/>
          </p:nvPr>
        </p:nvSpPr>
        <p:spPr/>
        <p:txBody>
          <a:bodyPr/>
          <a:lstStyle/>
          <a:p>
            <a:r>
              <a:rPr lang="he-IL" dirty="0">
                <a:latin typeface="Assistant" pitchFamily="2" charset="-79"/>
                <a:cs typeface="Assistant" pitchFamily="2" charset="-79"/>
              </a:rPr>
              <a:t>פיילוט – הפקולטה להנדסה</a:t>
            </a:r>
            <a:endParaRPr lang="en-US" dirty="0">
              <a:latin typeface="Assistant" pitchFamily="2" charset="-79"/>
              <a:cs typeface="Assistant" pitchFamily="2" charset="-79"/>
            </a:endParaRPr>
          </a:p>
        </p:txBody>
      </p:sp>
      <p:pic>
        <p:nvPicPr>
          <p:cNvPr id="4" name="Picture 4">
            <a:extLst>
              <a:ext uri="{FF2B5EF4-FFF2-40B4-BE49-F238E27FC236}">
                <a16:creationId xmlns:a16="http://schemas.microsoft.com/office/drawing/2014/main" id="{1BB5A6CC-0AFE-5CE9-9F28-4D71CAD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876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981F-5FE9-E7FB-D269-6CD3EB5C2987}"/>
              </a:ext>
            </a:extLst>
          </p:cNvPr>
          <p:cNvSpPr>
            <a:spLocks noGrp="1"/>
          </p:cNvSpPr>
          <p:nvPr>
            <p:ph type="title"/>
          </p:nvPr>
        </p:nvSpPr>
        <p:spPr/>
        <p:txBody>
          <a:bodyPr/>
          <a:lstStyle/>
          <a:p>
            <a:r>
              <a:rPr lang="he-IL" dirty="0">
                <a:latin typeface="Assistant" pitchFamily="2" charset="-79"/>
                <a:cs typeface="Assistant" pitchFamily="2" charset="-79"/>
              </a:rPr>
              <a:t>מטלות הערכה בקורס</a:t>
            </a:r>
            <a:endParaRPr lang="en-US" dirty="0">
              <a:latin typeface="Assistant" pitchFamily="2" charset="-79"/>
              <a:cs typeface="Assistant" pitchFamily="2" charset="-79"/>
            </a:endParaRPr>
          </a:p>
        </p:txBody>
      </p:sp>
      <p:sp>
        <p:nvSpPr>
          <p:cNvPr id="9" name="Content Placeholder 8">
            <a:extLst>
              <a:ext uri="{FF2B5EF4-FFF2-40B4-BE49-F238E27FC236}">
                <a16:creationId xmlns:a16="http://schemas.microsoft.com/office/drawing/2014/main" id="{5BB5B572-04A6-EBC2-EB26-388485712FB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A17E410-EDC9-4D43-9A28-2151A6574953}"/>
              </a:ext>
            </a:extLst>
          </p:cNvPr>
          <p:cNvSpPr>
            <a:spLocks noGrp="1"/>
          </p:cNvSpPr>
          <p:nvPr>
            <p:ph sz="half" idx="2"/>
          </p:nvPr>
        </p:nvSpPr>
        <p:spPr/>
        <p:txBody>
          <a:bodyPr/>
          <a:lstStyle/>
          <a:p>
            <a:r>
              <a:rPr lang="he-IL" dirty="0">
                <a:latin typeface="Assistant" pitchFamily="2" charset="-79"/>
                <a:cs typeface="Assistant" pitchFamily="2" charset="-79"/>
              </a:rPr>
              <a:t>בניית מערך תרגול מלא</a:t>
            </a:r>
          </a:p>
          <a:p>
            <a:pPr lvl="1"/>
            <a:r>
              <a:rPr lang="he-IL" dirty="0">
                <a:latin typeface="Assistant" pitchFamily="2" charset="-79"/>
                <a:cs typeface="Assistant" pitchFamily="2" charset="-79"/>
              </a:rPr>
              <a:t>כולל תוכן </a:t>
            </a:r>
            <a:r>
              <a:rPr lang="he-IL" dirty="0" err="1">
                <a:latin typeface="Assistant" pitchFamily="2" charset="-79"/>
                <a:cs typeface="Assistant" pitchFamily="2" charset="-79"/>
              </a:rPr>
              <a:t>דיספלינרי</a:t>
            </a:r>
            <a:r>
              <a:rPr lang="he-IL" dirty="0">
                <a:latin typeface="Assistant" pitchFamily="2" charset="-79"/>
                <a:cs typeface="Assistant" pitchFamily="2" charset="-79"/>
              </a:rPr>
              <a:t> ותוכן פדגוגי</a:t>
            </a:r>
          </a:p>
        </p:txBody>
      </p:sp>
      <p:pic>
        <p:nvPicPr>
          <p:cNvPr id="3" name="Picture 4">
            <a:extLst>
              <a:ext uri="{FF2B5EF4-FFF2-40B4-BE49-F238E27FC236}">
                <a16:creationId xmlns:a16="http://schemas.microsoft.com/office/drawing/2014/main" id="{37444E9C-6B39-6ED2-387C-0C1200C26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olorful art materials">
            <a:extLst>
              <a:ext uri="{FF2B5EF4-FFF2-40B4-BE49-F238E27FC236}">
                <a16:creationId xmlns:a16="http://schemas.microsoft.com/office/drawing/2014/main" id="{0FCD1D61-7C93-A9B9-1F4C-B4D1F8451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22" y="2011680"/>
            <a:ext cx="5448515" cy="3632343"/>
          </a:xfrm>
          <a:prstGeom prst="rect">
            <a:avLst/>
          </a:prstGeom>
        </p:spPr>
      </p:pic>
    </p:spTree>
    <p:extLst>
      <p:ext uri="{BB962C8B-B14F-4D97-AF65-F5344CB8AC3E}">
        <p14:creationId xmlns:p14="http://schemas.microsoft.com/office/powerpoint/2010/main" val="2849742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3BBDBD-75E0-A702-F2F2-9AE8D705EFA9}"/>
              </a:ext>
            </a:extLst>
          </p:cNvPr>
          <p:cNvPicPr>
            <a:picLocks noChangeAspect="1"/>
          </p:cNvPicPr>
          <p:nvPr/>
        </p:nvPicPr>
        <p:blipFill>
          <a:blip r:embed="rId2"/>
          <a:stretch>
            <a:fillRect/>
          </a:stretch>
        </p:blipFill>
        <p:spPr>
          <a:xfrm>
            <a:off x="979404" y="337278"/>
            <a:ext cx="8418133" cy="618344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89B981F-5FE9-E7FB-D269-6CD3EB5C2987}"/>
              </a:ext>
            </a:extLst>
          </p:cNvPr>
          <p:cNvSpPr>
            <a:spLocks noGrp="1"/>
          </p:cNvSpPr>
          <p:nvPr>
            <p:ph type="title"/>
          </p:nvPr>
        </p:nvSpPr>
        <p:spPr/>
        <p:txBody>
          <a:bodyPr/>
          <a:lstStyle/>
          <a:p>
            <a:r>
              <a:rPr lang="he-IL" dirty="0">
                <a:latin typeface="Assistant" pitchFamily="2" charset="-79"/>
                <a:cs typeface="Assistant" pitchFamily="2" charset="-79"/>
              </a:rPr>
              <a:t>בניית מערך</a:t>
            </a:r>
            <a:endParaRPr lang="en-US" dirty="0">
              <a:latin typeface="Assistant" pitchFamily="2" charset="-79"/>
              <a:cs typeface="Assistant" pitchFamily="2" charset="-79"/>
            </a:endParaRPr>
          </a:p>
        </p:txBody>
      </p:sp>
      <p:pic>
        <p:nvPicPr>
          <p:cNvPr id="3" name="Picture 4">
            <a:extLst>
              <a:ext uri="{FF2B5EF4-FFF2-40B4-BE49-F238E27FC236}">
                <a16:creationId xmlns:a16="http://schemas.microsoft.com/office/drawing/2014/main" id="{37444E9C-6B39-6ED2-387C-0C1200C26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150BCCC-0F45-94C6-D2CB-B52C6423E243}"/>
              </a:ext>
            </a:extLst>
          </p:cNvPr>
          <p:cNvSpPr/>
          <p:nvPr/>
        </p:nvSpPr>
        <p:spPr>
          <a:xfrm>
            <a:off x="8349522" y="794479"/>
            <a:ext cx="464694" cy="221522"/>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533AC1-8E6D-7AA3-4031-727630934BF0}"/>
              </a:ext>
            </a:extLst>
          </p:cNvPr>
          <p:cNvSpPr/>
          <p:nvPr/>
        </p:nvSpPr>
        <p:spPr>
          <a:xfrm>
            <a:off x="7731760" y="1910080"/>
            <a:ext cx="711200" cy="254000"/>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FF20B7-B452-258A-D76A-9C09E1377577}"/>
              </a:ext>
            </a:extLst>
          </p:cNvPr>
          <p:cNvSpPr/>
          <p:nvPr/>
        </p:nvSpPr>
        <p:spPr>
          <a:xfrm>
            <a:off x="7870668" y="2813321"/>
            <a:ext cx="943547" cy="254000"/>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D12C8DD-1961-67E7-B1D8-519FD745E46A}"/>
              </a:ext>
            </a:extLst>
          </p:cNvPr>
          <p:cNvSpPr/>
          <p:nvPr/>
        </p:nvSpPr>
        <p:spPr>
          <a:xfrm>
            <a:off x="8065043" y="3536680"/>
            <a:ext cx="377918" cy="254000"/>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A495BA-B55D-8EA2-41A9-71151B3A8925}"/>
              </a:ext>
            </a:extLst>
          </p:cNvPr>
          <p:cNvSpPr/>
          <p:nvPr/>
        </p:nvSpPr>
        <p:spPr>
          <a:xfrm>
            <a:off x="7739922" y="4667021"/>
            <a:ext cx="1170398" cy="254000"/>
          </a:xfrm>
          <a:prstGeom prst="rect">
            <a:avLst/>
          </a:prstGeom>
          <a:solidFill>
            <a:srgbClr val="FF0000">
              <a:alpha val="30196"/>
            </a:srgb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67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BF99BAC-6205-6BD2-4C54-2E9CE38DD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2" y="5921115"/>
            <a:ext cx="903572" cy="904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8763EC-83A2-4B53-35D4-6B8A6F558A1F}"/>
              </a:ext>
            </a:extLst>
          </p:cNvPr>
          <p:cNvPicPr>
            <a:picLocks noChangeAspect="1"/>
          </p:cNvPicPr>
          <p:nvPr/>
        </p:nvPicPr>
        <p:blipFill>
          <a:blip r:embed="rId4"/>
          <a:stretch>
            <a:fillRect/>
          </a:stretch>
        </p:blipFill>
        <p:spPr>
          <a:xfrm>
            <a:off x="643252" y="1553949"/>
            <a:ext cx="7645401" cy="5053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CF2AA80-6B9F-1508-CCC7-30F5B5E7D339}"/>
              </a:ext>
            </a:extLst>
          </p:cNvPr>
          <p:cNvSpPr>
            <a:spLocks noGrp="1"/>
          </p:cNvSpPr>
          <p:nvPr>
            <p:ph type="title"/>
          </p:nvPr>
        </p:nvSpPr>
        <p:spPr/>
        <p:txBody>
          <a:bodyPr/>
          <a:lstStyle/>
          <a:p>
            <a:r>
              <a:rPr lang="he-IL" dirty="0">
                <a:latin typeface="Assistant" pitchFamily="2" charset="-79"/>
                <a:cs typeface="Assistant" pitchFamily="2" charset="-79"/>
              </a:rPr>
              <a:t>מטלה – בניית מערך תרגול</a:t>
            </a:r>
            <a:endParaRPr lang="en-US" dirty="0">
              <a:latin typeface="Assistant" pitchFamily="2" charset="-79"/>
              <a:cs typeface="Assistant" pitchFamily="2" charset="-79"/>
            </a:endParaRPr>
          </a:p>
        </p:txBody>
      </p:sp>
      <p:sp>
        <p:nvSpPr>
          <p:cNvPr id="7" name="Content Placeholder 6">
            <a:extLst>
              <a:ext uri="{FF2B5EF4-FFF2-40B4-BE49-F238E27FC236}">
                <a16:creationId xmlns:a16="http://schemas.microsoft.com/office/drawing/2014/main" id="{4049246C-9080-F36F-B8CE-2136DB7B6C4D}"/>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91F9146-D2BE-97DA-CC40-18676E83C091}"/>
              </a:ext>
            </a:extLst>
          </p:cNvPr>
          <p:cNvSpPr>
            <a:spLocks noGrp="1"/>
          </p:cNvSpPr>
          <p:nvPr>
            <p:ph sz="half" idx="2"/>
          </p:nvPr>
        </p:nvSpPr>
        <p:spPr>
          <a:xfrm>
            <a:off x="8426098" y="1823554"/>
            <a:ext cx="3509095" cy="4160520"/>
          </a:xfrm>
        </p:spPr>
        <p:txBody>
          <a:bodyPr>
            <a:normAutofit lnSpcReduction="10000"/>
          </a:bodyPr>
          <a:lstStyle/>
          <a:p>
            <a:r>
              <a:rPr lang="he-IL" sz="2400" dirty="0">
                <a:highlight>
                  <a:srgbClr val="00FF00"/>
                </a:highlight>
                <a:latin typeface="Assistant" pitchFamily="2" charset="-79"/>
                <a:cs typeface="Assistant" pitchFamily="2" charset="-79"/>
              </a:rPr>
              <a:t>ירוק </a:t>
            </a:r>
            <a:r>
              <a:rPr lang="he-IL" sz="2400" dirty="0">
                <a:latin typeface="Assistant" pitchFamily="2" charset="-79"/>
                <a:cs typeface="Assistant" pitchFamily="2" charset="-79"/>
              </a:rPr>
              <a:t>– בניית הקשרים לנושאים קודמים ועתידיים</a:t>
            </a:r>
          </a:p>
          <a:p>
            <a:r>
              <a:rPr lang="he-IL" sz="2400" dirty="0">
                <a:highlight>
                  <a:srgbClr val="FFFF00"/>
                </a:highlight>
                <a:latin typeface="Assistant" pitchFamily="2" charset="-79"/>
                <a:cs typeface="Assistant" pitchFamily="2" charset="-79"/>
              </a:rPr>
              <a:t>צהוב </a:t>
            </a:r>
            <a:r>
              <a:rPr lang="he-IL" sz="2400" dirty="0">
                <a:latin typeface="Assistant" pitchFamily="2" charset="-79"/>
                <a:cs typeface="Assistant" pitchFamily="2" charset="-79"/>
              </a:rPr>
              <a:t>– "מוקשים", דברים שאנו מצפים שיקשו על ההבנה</a:t>
            </a:r>
          </a:p>
          <a:p>
            <a:r>
              <a:rPr lang="he-IL" sz="2400" dirty="0">
                <a:highlight>
                  <a:srgbClr val="FF0000"/>
                </a:highlight>
                <a:latin typeface="Assistant" pitchFamily="2" charset="-79"/>
                <a:cs typeface="Assistant" pitchFamily="2" charset="-79"/>
              </a:rPr>
              <a:t>אדום</a:t>
            </a:r>
            <a:r>
              <a:rPr lang="he-IL" sz="2400" dirty="0">
                <a:latin typeface="Assistant" pitchFamily="2" charset="-79"/>
                <a:cs typeface="Assistant" pitchFamily="2" charset="-79"/>
              </a:rPr>
              <a:t> – הזדמנויות למידה – שאלות שכדאי לשאול במהלך התרגול.</a:t>
            </a:r>
          </a:p>
          <a:p>
            <a:r>
              <a:rPr lang="he-IL" sz="2400" dirty="0">
                <a:latin typeface="Assistant" pitchFamily="2" charset="-79"/>
                <a:cs typeface="Assistant" pitchFamily="2" charset="-79"/>
              </a:rPr>
              <a:t>שחור – "הוראות בימוי" – דברים שכדאי לצייר על הלוח, הערכות זמן וכדומה...</a:t>
            </a:r>
            <a:endParaRPr lang="en-US" sz="2400" dirty="0">
              <a:latin typeface="Assistant" pitchFamily="2" charset="-79"/>
              <a:cs typeface="Assistant" pitchFamily="2" charset="-79"/>
            </a:endParaRPr>
          </a:p>
        </p:txBody>
      </p:sp>
      <p:pic>
        <p:nvPicPr>
          <p:cNvPr id="5" name="Picture 4">
            <a:extLst>
              <a:ext uri="{FF2B5EF4-FFF2-40B4-BE49-F238E27FC236}">
                <a16:creationId xmlns:a16="http://schemas.microsoft.com/office/drawing/2014/main" id="{01CCFFD7-AA12-6F7F-EFBB-10EF2CC84ABF}"/>
              </a:ext>
            </a:extLst>
          </p:cNvPr>
          <p:cNvPicPr>
            <a:picLocks noChangeAspect="1"/>
          </p:cNvPicPr>
          <p:nvPr/>
        </p:nvPicPr>
        <p:blipFill>
          <a:blip r:embed="rId5"/>
          <a:stretch>
            <a:fillRect/>
          </a:stretch>
        </p:blipFill>
        <p:spPr>
          <a:xfrm>
            <a:off x="256807" y="1652451"/>
            <a:ext cx="8266707" cy="4670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614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
  <a:themeElements>
    <a:clrScheme name="Custom 12">
      <a:dk1>
        <a:sysClr val="windowText" lastClr="000000"/>
      </a:dk1>
      <a:lt1>
        <a:sysClr val="window" lastClr="FFFFFF"/>
      </a:lt1>
      <a:dk2>
        <a:srgbClr val="57495C"/>
      </a:dk2>
      <a:lt2>
        <a:srgbClr val="E7E6E6"/>
      </a:lt2>
      <a:accent1>
        <a:srgbClr val="FF9900"/>
      </a:accent1>
      <a:accent2>
        <a:srgbClr val="F3B2A3"/>
      </a:accent2>
      <a:accent3>
        <a:srgbClr val="768BA6"/>
      </a:accent3>
      <a:accent4>
        <a:srgbClr val="E8908B"/>
      </a:accent4>
      <a:accent5>
        <a:srgbClr val="D8453D"/>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50DEC6F6-9D75-4998-B69D-0FAFAFA175ED}" vid="{F42275A7-A3E9-4C47-8C5A-44F387BDE3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4BDF78158322CF46A0026A7F783CC8B8" ma:contentTypeVersion="9" ma:contentTypeDescription="צור מסמך חדש." ma:contentTypeScope="" ma:versionID="eaabd19d9419d530dda23b1a6ff04fcf">
  <xsd:schema xmlns:xsd="http://www.w3.org/2001/XMLSchema" xmlns:xs="http://www.w3.org/2001/XMLSchema" xmlns:p="http://schemas.microsoft.com/office/2006/metadata/properties" xmlns:ns3="3999b209-500c-4d49-937d-e7d094853e20" targetNamespace="http://schemas.microsoft.com/office/2006/metadata/properties" ma:root="true" ma:fieldsID="14fc8e81ff19f9babdf1317dbf8ec11c" ns3:_="">
    <xsd:import namespace="3999b209-500c-4d49-937d-e7d094853e2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99b209-500c-4d49-937d-e7d094853e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13CE8D-B8C4-4CEB-A1A4-A699F270A9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99b209-500c-4d49-937d-e7d094853e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E769BB-2867-4AE2-A9F8-5E72425B87B5}">
  <ds:schemaRefs>
    <ds:schemaRef ds:uri="http://schemas.microsoft.com/sharepoint/v3/contenttype/forms"/>
  </ds:schemaRefs>
</ds:datastoreItem>
</file>

<file path=customXml/itemProps3.xml><?xml version="1.0" encoding="utf-8"?>
<ds:datastoreItem xmlns:ds="http://schemas.openxmlformats.org/officeDocument/2006/customXml" ds:itemID="{F24E05E9-9701-4F70-929F-46CAC1A90D56}">
  <ds:schemaRefs>
    <ds:schemaRef ds:uri="http://purl.org/dc/elements/1.1/"/>
    <ds:schemaRef ds:uri="http://schemas.microsoft.com/office/infopath/2007/PartnerControls"/>
    <ds:schemaRef ds:uri="3999b209-500c-4d49-937d-e7d094853e20"/>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5933</TotalTime>
  <Words>1117</Words>
  <Application>Microsoft Office PowerPoint</Application>
  <PresentationFormat>Widescreen</PresentationFormat>
  <Paragraphs>152</Paragraphs>
  <Slides>20</Slides>
  <Notes>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Assistant</vt:lpstr>
      <vt:lpstr>Calibri</vt:lpstr>
      <vt:lpstr>Century Gothic</vt:lpstr>
      <vt:lpstr>Elephant</vt:lpstr>
      <vt:lpstr>Symbol</vt:lpstr>
      <vt:lpstr>Wingdings</vt:lpstr>
      <vt:lpstr>Brush</vt:lpstr>
      <vt:lpstr>אף פעם לא מוקדם מדי: קורס מבוא להוראה אקדמית לתלמידי ותלמידות הנדסה</vt:lpstr>
      <vt:lpstr>מי אני?</vt:lpstr>
      <vt:lpstr>כיצד ניתן להרחיב ולהעמיק את ההכשרה בהוראה של סגל ההוראה  (בכיר וזוטר) באוניברסיטה?</vt:lpstr>
      <vt:lpstr>הרעיון</vt:lpstr>
      <vt:lpstr>תוכן הקורס</vt:lpstr>
      <vt:lpstr>פיילוט – הפקולטה להנדסה</vt:lpstr>
      <vt:lpstr>מטלות הערכה בקורס</vt:lpstr>
      <vt:lpstr>בניית מערך</vt:lpstr>
      <vt:lpstr>מטלה – בניית מערך תרגול</vt:lpstr>
      <vt:lpstr>בניית מערך תרגול – התייחסות פדגוגית</vt:lpstr>
      <vt:lpstr>מטלות הערכה בקורס</vt:lpstr>
      <vt:lpstr>מיקרוטיצ'ינג</vt:lpstr>
      <vt:lpstr>מיקרוטיצ'ינג - דוגמאות לדיונים</vt:lpstr>
      <vt:lpstr>מטלות הערכה בקורס</vt:lpstr>
      <vt:lpstr>מטלות הערכה בקורס</vt:lpstr>
      <vt:lpstr>PowerPoint Presentation</vt:lpstr>
      <vt:lpstr>שביעות רצון</vt:lpstr>
      <vt:lpstr>מסקנות ותובנות</vt:lpstr>
      <vt:lpstr>תודה על ההקשבה!</vt:lpstr>
      <vt:lpstr>תפוקות</vt:lpstr>
    </vt:vector>
  </TitlesOfParts>
  <Company>Ben Gurion University of The Negev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ענבל צרפתי-ברעד</dc:creator>
  <cp:lastModifiedBy>ענבל צרפתי-ברעד</cp:lastModifiedBy>
  <cp:revision>32</cp:revision>
  <dcterms:created xsi:type="dcterms:W3CDTF">2022-08-04T19:14:43Z</dcterms:created>
  <dcterms:modified xsi:type="dcterms:W3CDTF">2023-06-24T13:35:57Z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0x0101004BDF78158322CF46A0026A7F783CC8B8</vt:lpwstr>
  </property>
</Properties>
</file>