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3" r:id="rId4"/>
    <p:sldId id="272" r:id="rId5"/>
    <p:sldId id="268" r:id="rId6"/>
    <p:sldId id="281" r:id="rId7"/>
    <p:sldId id="269" r:id="rId8"/>
    <p:sldId id="274" r:id="rId9"/>
    <p:sldId id="271" r:id="rId10"/>
    <p:sldId id="283" r:id="rId11"/>
    <p:sldId id="284" r:id="rId12"/>
    <p:sldId id="278" r:id="rId13"/>
    <p:sldId id="279" r:id="rId14"/>
    <p:sldId id="280" r:id="rId15"/>
    <p:sldId id="282" r:id="rId16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7212B-E612-4B16-BABF-6DF3EA2341CA}" v="19" dt="2023-07-05T04:35:45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דולב ניבה" userId="cb0bf2b5-6fbe-421d-b22a-018df8a495c6" providerId="ADAL" clId="{77B7212B-E612-4B16-BABF-6DF3EA2341CA}"/>
    <pc:docChg chg="undo custSel addSld delSld modSld sldOrd delMainMaster">
      <pc:chgData name="דולב ניבה" userId="cb0bf2b5-6fbe-421d-b22a-018df8a495c6" providerId="ADAL" clId="{77B7212B-E612-4B16-BABF-6DF3EA2341CA}" dt="2023-07-05T04:35:50.185" v="3675" actId="2696"/>
      <pc:docMkLst>
        <pc:docMk/>
      </pc:docMkLst>
      <pc:sldChg chg="addSp modSp mod setBg">
        <pc:chgData name="דולב ניבה" userId="cb0bf2b5-6fbe-421d-b22a-018df8a495c6" providerId="ADAL" clId="{77B7212B-E612-4B16-BABF-6DF3EA2341CA}" dt="2023-06-23T03:26:44.079" v="2057" actId="255"/>
        <pc:sldMkLst>
          <pc:docMk/>
          <pc:sldMk cId="467908872" sldId="256"/>
        </pc:sldMkLst>
        <pc:spChg chg="mod">
          <ac:chgData name="דולב ניבה" userId="cb0bf2b5-6fbe-421d-b22a-018df8a495c6" providerId="ADAL" clId="{77B7212B-E612-4B16-BABF-6DF3EA2341CA}" dt="2023-06-23T03:26:02.777" v="2054" actId="26606"/>
          <ac:spMkLst>
            <pc:docMk/>
            <pc:sldMk cId="467908872" sldId="256"/>
            <ac:spMk id="2" creationId="{E3F477B5-EB46-3082-4F8B-04C03D4818BF}"/>
          </ac:spMkLst>
        </pc:spChg>
        <pc:spChg chg="mod">
          <ac:chgData name="דולב ניבה" userId="cb0bf2b5-6fbe-421d-b22a-018df8a495c6" providerId="ADAL" clId="{77B7212B-E612-4B16-BABF-6DF3EA2341CA}" dt="2023-06-23T03:26:44.079" v="2057" actId="255"/>
          <ac:spMkLst>
            <pc:docMk/>
            <pc:sldMk cId="467908872" sldId="256"/>
            <ac:spMk id="3" creationId="{E64B92BB-4294-1BB4-A952-44D06F3D51DD}"/>
          </ac:spMkLst>
        </pc:spChg>
        <pc:spChg chg="add">
          <ac:chgData name="דולב ניבה" userId="cb0bf2b5-6fbe-421d-b22a-018df8a495c6" providerId="ADAL" clId="{77B7212B-E612-4B16-BABF-6DF3EA2341CA}" dt="2023-06-23T03:26:02.777" v="2054" actId="26606"/>
          <ac:spMkLst>
            <pc:docMk/>
            <pc:sldMk cId="467908872" sldId="256"/>
            <ac:spMk id="8" creationId="{B3623F37-A8C4-480F-BCB1-CF9E49F0CF84}"/>
          </ac:spMkLst>
        </pc:spChg>
        <pc:spChg chg="add">
          <ac:chgData name="דולב ניבה" userId="cb0bf2b5-6fbe-421d-b22a-018df8a495c6" providerId="ADAL" clId="{77B7212B-E612-4B16-BABF-6DF3EA2341CA}" dt="2023-06-23T03:26:02.777" v="2054" actId="26606"/>
          <ac:spMkLst>
            <pc:docMk/>
            <pc:sldMk cId="467908872" sldId="256"/>
            <ac:spMk id="10" creationId="{FEA3E6C2-0820-41EE-816A-5D9A9CB330C8}"/>
          </ac:spMkLst>
        </pc:spChg>
        <pc:grpChg chg="add">
          <ac:chgData name="דולב ניבה" userId="cb0bf2b5-6fbe-421d-b22a-018df8a495c6" providerId="ADAL" clId="{77B7212B-E612-4B16-BABF-6DF3EA2341CA}" dt="2023-06-23T03:26:02.777" v="2054" actId="26606"/>
          <ac:grpSpMkLst>
            <pc:docMk/>
            <pc:sldMk cId="467908872" sldId="256"/>
            <ac:grpSpMk id="16" creationId="{B16AE491-4898-437E-9E32-86A2F192095E}"/>
          </ac:grpSpMkLst>
        </pc:grpChg>
        <pc:cxnChg chg="add">
          <ac:chgData name="דולב ניבה" userId="cb0bf2b5-6fbe-421d-b22a-018df8a495c6" providerId="ADAL" clId="{77B7212B-E612-4B16-BABF-6DF3EA2341CA}" dt="2023-06-23T03:26:02.777" v="2054" actId="26606"/>
          <ac:cxnSpMkLst>
            <pc:docMk/>
            <pc:sldMk cId="467908872" sldId="256"/>
            <ac:cxnSpMk id="12" creationId="{A2CF87F1-3B54-482D-A798-9F4A99449EC9}"/>
          </ac:cxnSpMkLst>
        </pc:cxnChg>
        <pc:cxnChg chg="add">
          <ac:chgData name="דולב ניבה" userId="cb0bf2b5-6fbe-421d-b22a-018df8a495c6" providerId="ADAL" clId="{77B7212B-E612-4B16-BABF-6DF3EA2341CA}" dt="2023-06-23T03:26:02.777" v="2054" actId="26606"/>
          <ac:cxnSpMkLst>
            <pc:docMk/>
            <pc:sldMk cId="467908872" sldId="256"/>
            <ac:cxnSpMk id="14" creationId="{C3994C9B-C550-4E20-89C5-83F12CB5A908}"/>
          </ac:cxnSpMkLst>
        </pc:cxnChg>
      </pc:sldChg>
      <pc:sldChg chg="addSp delSp modSp new mod setBg">
        <pc:chgData name="דולב ניבה" userId="cb0bf2b5-6fbe-421d-b22a-018df8a495c6" providerId="ADAL" clId="{77B7212B-E612-4B16-BABF-6DF3EA2341CA}" dt="2023-06-23T03:24:34.754" v="2047" actId="27636"/>
        <pc:sldMkLst>
          <pc:docMk/>
          <pc:sldMk cId="1644645577" sldId="257"/>
        </pc:sldMkLst>
        <pc:spChg chg="mod">
          <ac:chgData name="דולב ניבה" userId="cb0bf2b5-6fbe-421d-b22a-018df8a495c6" providerId="ADAL" clId="{77B7212B-E612-4B16-BABF-6DF3EA2341CA}" dt="2023-06-17T17:34:09.912" v="59" actId="20577"/>
          <ac:spMkLst>
            <pc:docMk/>
            <pc:sldMk cId="1644645577" sldId="257"/>
            <ac:spMk id="2" creationId="{66BBD28B-8956-D2B9-D694-062A7CC31B4A}"/>
          </ac:spMkLst>
        </pc:spChg>
        <pc:spChg chg="mod">
          <ac:chgData name="דולב ניבה" userId="cb0bf2b5-6fbe-421d-b22a-018df8a495c6" providerId="ADAL" clId="{77B7212B-E612-4B16-BABF-6DF3EA2341CA}" dt="2023-06-23T03:24:34.754" v="2047" actId="27636"/>
          <ac:spMkLst>
            <pc:docMk/>
            <pc:sldMk cId="1644645577" sldId="257"/>
            <ac:spMk id="3" creationId="{761CCF3E-1448-EF7D-A17B-EA9883DCA23D}"/>
          </ac:spMkLst>
        </pc:spChg>
        <pc:spChg chg="add del mod">
          <ac:chgData name="דולב ניבה" userId="cb0bf2b5-6fbe-421d-b22a-018df8a495c6" providerId="ADAL" clId="{77B7212B-E612-4B16-BABF-6DF3EA2341CA}" dt="2023-06-19T10:00:45.421" v="700"/>
          <ac:spMkLst>
            <pc:docMk/>
            <pc:sldMk cId="1644645577" sldId="257"/>
            <ac:spMk id="5" creationId="{D7DE9F85-C673-4D2A-EA17-A016ABAFBAE9}"/>
          </ac:spMkLst>
        </pc:spChg>
        <pc:spChg chg="add mod">
          <ac:chgData name="דולב ניבה" userId="cb0bf2b5-6fbe-421d-b22a-018df8a495c6" providerId="ADAL" clId="{77B7212B-E612-4B16-BABF-6DF3EA2341CA}" dt="2023-06-22T04:42:53.580" v="1740" actId="20577"/>
          <ac:spMkLst>
            <pc:docMk/>
            <pc:sldMk cId="1644645577" sldId="257"/>
            <ac:spMk id="6" creationId="{45791669-F516-F0D5-D3DE-A4B943E2DD8A}"/>
          </ac:spMkLst>
        </pc:spChg>
        <pc:spChg chg="add">
          <ac:chgData name="דולב ניבה" userId="cb0bf2b5-6fbe-421d-b22a-018df8a495c6" providerId="ADAL" clId="{77B7212B-E612-4B16-BABF-6DF3EA2341CA}" dt="2023-06-17T17:33:33.402" v="37" actId="26606"/>
          <ac:spMkLst>
            <pc:docMk/>
            <pc:sldMk cId="1644645577" sldId="257"/>
            <ac:spMk id="9" creationId="{45D37F4E-DDB4-456B-97E0-9937730A039F}"/>
          </ac:spMkLst>
        </pc:spChg>
        <pc:spChg chg="add">
          <ac:chgData name="דולב ניבה" userId="cb0bf2b5-6fbe-421d-b22a-018df8a495c6" providerId="ADAL" clId="{77B7212B-E612-4B16-BABF-6DF3EA2341CA}" dt="2023-06-17T17:33:33.402" v="37" actId="26606"/>
          <ac:spMkLst>
            <pc:docMk/>
            <pc:sldMk cId="1644645577" sldId="257"/>
            <ac:spMk id="11" creationId="{B2DD41CD-8F47-4F56-AD12-4E2FF7696987}"/>
          </ac:spMkLst>
        </pc:spChg>
        <pc:picChg chg="add mod">
          <ac:chgData name="דולב ניבה" userId="cb0bf2b5-6fbe-421d-b22a-018df8a495c6" providerId="ADAL" clId="{77B7212B-E612-4B16-BABF-6DF3EA2341CA}" dt="2023-06-17T17:33:33.402" v="37" actId="26606"/>
          <ac:picMkLst>
            <pc:docMk/>
            <pc:sldMk cId="1644645577" sldId="257"/>
            <ac:picMk id="4" creationId="{62A9ED0D-9CC6-4174-6464-1FACBEECA666}"/>
          </ac:picMkLst>
        </pc:picChg>
      </pc:sldChg>
      <pc:sldChg chg="modSp add del mod">
        <pc:chgData name="דולב ניבה" userId="cb0bf2b5-6fbe-421d-b22a-018df8a495c6" providerId="ADAL" clId="{77B7212B-E612-4B16-BABF-6DF3EA2341CA}" dt="2023-06-21T14:26:13.334" v="1407" actId="2696"/>
        <pc:sldMkLst>
          <pc:docMk/>
          <pc:sldMk cId="1242646115" sldId="261"/>
        </pc:sldMkLst>
        <pc:spChg chg="mod">
          <ac:chgData name="דולב ניבה" userId="cb0bf2b5-6fbe-421d-b22a-018df8a495c6" providerId="ADAL" clId="{77B7212B-E612-4B16-BABF-6DF3EA2341CA}" dt="2023-06-17T17:38:01.820" v="103" actId="20577"/>
          <ac:spMkLst>
            <pc:docMk/>
            <pc:sldMk cId="1242646115" sldId="261"/>
            <ac:spMk id="2" creationId="{2743A26F-5D67-4926-9A30-AE7851B95258}"/>
          </ac:spMkLst>
        </pc:spChg>
      </pc:sldChg>
      <pc:sldChg chg="modSp add del mod">
        <pc:chgData name="דולב ניבה" userId="cb0bf2b5-6fbe-421d-b22a-018df8a495c6" providerId="ADAL" clId="{77B7212B-E612-4B16-BABF-6DF3EA2341CA}" dt="2023-07-04T04:04:54.698" v="3673" actId="2696"/>
        <pc:sldMkLst>
          <pc:docMk/>
          <pc:sldMk cId="923398352" sldId="267"/>
        </pc:sldMkLst>
        <pc:spChg chg="mod">
          <ac:chgData name="דולב ניבה" userId="cb0bf2b5-6fbe-421d-b22a-018df8a495c6" providerId="ADAL" clId="{77B7212B-E612-4B16-BABF-6DF3EA2341CA}" dt="2023-06-21T14:24:48.563" v="1391" actId="20577"/>
          <ac:spMkLst>
            <pc:docMk/>
            <pc:sldMk cId="923398352" sldId="267"/>
            <ac:spMk id="6" creationId="{D56140C5-FF7E-4F32-938A-5B3BB1F30BB8}"/>
          </ac:spMkLst>
        </pc:spChg>
      </pc:sldChg>
      <pc:sldChg chg="addSp modSp new mod ord setBg">
        <pc:chgData name="דולב ניבה" userId="cb0bf2b5-6fbe-421d-b22a-018df8a495c6" providerId="ADAL" clId="{77B7212B-E612-4B16-BABF-6DF3EA2341CA}" dt="2023-06-23T04:06:53.147" v="2850"/>
        <pc:sldMkLst>
          <pc:docMk/>
          <pc:sldMk cId="4202400641" sldId="268"/>
        </pc:sldMkLst>
        <pc:spChg chg="mod">
          <ac:chgData name="דולב ניבה" userId="cb0bf2b5-6fbe-421d-b22a-018df8a495c6" providerId="ADAL" clId="{77B7212B-E612-4B16-BABF-6DF3EA2341CA}" dt="2023-06-23T04:06:20.804" v="2846" actId="20577"/>
          <ac:spMkLst>
            <pc:docMk/>
            <pc:sldMk cId="4202400641" sldId="268"/>
            <ac:spMk id="2" creationId="{4D2D80C3-B343-270A-7636-1F5355FC6455}"/>
          </ac:spMkLst>
        </pc:spChg>
        <pc:spChg chg="mod">
          <ac:chgData name="דולב ניבה" userId="cb0bf2b5-6fbe-421d-b22a-018df8a495c6" providerId="ADAL" clId="{77B7212B-E612-4B16-BABF-6DF3EA2341CA}" dt="2023-06-23T03:49:18.490" v="2289" actId="20577"/>
          <ac:spMkLst>
            <pc:docMk/>
            <pc:sldMk cId="4202400641" sldId="268"/>
            <ac:spMk id="3" creationId="{2DFCDDAC-923C-6531-5FC4-93D26293DF91}"/>
          </ac:spMkLst>
        </pc:spChg>
        <pc:spChg chg="add">
          <ac:chgData name="דולב ניבה" userId="cb0bf2b5-6fbe-421d-b22a-018df8a495c6" providerId="ADAL" clId="{77B7212B-E612-4B16-BABF-6DF3EA2341CA}" dt="2023-06-23T03:26:30.705" v="2056" actId="26606"/>
          <ac:spMkLst>
            <pc:docMk/>
            <pc:sldMk cId="4202400641" sldId="268"/>
            <ac:spMk id="8" creationId="{100EDD19-6802-4EC3-95CE-CFFAB042CFD6}"/>
          </ac:spMkLst>
        </pc:spChg>
        <pc:spChg chg="add">
          <ac:chgData name="דולב ניבה" userId="cb0bf2b5-6fbe-421d-b22a-018df8a495c6" providerId="ADAL" clId="{77B7212B-E612-4B16-BABF-6DF3EA2341CA}" dt="2023-06-23T03:26:30.705" v="2056" actId="26606"/>
          <ac:spMkLst>
            <pc:docMk/>
            <pc:sldMk cId="4202400641" sldId="268"/>
            <ac:spMk id="10" creationId="{DB17E863-922E-4C26-BD64-E8FD41D28661}"/>
          </ac:spMkLst>
        </pc:spChg>
      </pc:sldChg>
      <pc:sldChg chg="addSp modSp new mod ord setBg">
        <pc:chgData name="דולב ניבה" userId="cb0bf2b5-6fbe-421d-b22a-018df8a495c6" providerId="ADAL" clId="{77B7212B-E612-4B16-BABF-6DF3EA2341CA}" dt="2023-06-23T04:13:00.200" v="2974" actId="20577"/>
        <pc:sldMkLst>
          <pc:docMk/>
          <pc:sldMk cId="3704124690" sldId="269"/>
        </pc:sldMkLst>
        <pc:spChg chg="mod">
          <ac:chgData name="דולב ניבה" userId="cb0bf2b5-6fbe-421d-b22a-018df8a495c6" providerId="ADAL" clId="{77B7212B-E612-4B16-BABF-6DF3EA2341CA}" dt="2023-06-23T03:52:18.496" v="2395" actId="20577"/>
          <ac:spMkLst>
            <pc:docMk/>
            <pc:sldMk cId="3704124690" sldId="269"/>
            <ac:spMk id="2" creationId="{12766843-6B68-423E-2EE8-D6C66C7233A7}"/>
          </ac:spMkLst>
        </pc:spChg>
        <pc:spChg chg="mod">
          <ac:chgData name="דולב ניבה" userId="cb0bf2b5-6fbe-421d-b22a-018df8a495c6" providerId="ADAL" clId="{77B7212B-E612-4B16-BABF-6DF3EA2341CA}" dt="2023-06-23T04:13:00.200" v="2974" actId="20577"/>
          <ac:spMkLst>
            <pc:docMk/>
            <pc:sldMk cId="3704124690" sldId="269"/>
            <ac:spMk id="3" creationId="{F7C18C5D-8780-2726-7084-51AB4BA3C927}"/>
          </ac:spMkLst>
        </pc:spChg>
        <pc:spChg chg="add">
          <ac:chgData name="דולב ניבה" userId="cb0bf2b5-6fbe-421d-b22a-018df8a495c6" providerId="ADAL" clId="{77B7212B-E612-4B16-BABF-6DF3EA2341CA}" dt="2023-06-21T14:25:27.872" v="1395" actId="26606"/>
          <ac:spMkLst>
            <pc:docMk/>
            <pc:sldMk cId="3704124690" sldId="269"/>
            <ac:spMk id="9" creationId="{12609869-9E80-471B-A487-A53288E0E791}"/>
          </ac:spMkLst>
        </pc:spChg>
        <pc:spChg chg="add">
          <ac:chgData name="דולב ניבה" userId="cb0bf2b5-6fbe-421d-b22a-018df8a495c6" providerId="ADAL" clId="{77B7212B-E612-4B16-BABF-6DF3EA2341CA}" dt="2023-06-21T14:25:27.872" v="1395" actId="26606"/>
          <ac:spMkLst>
            <pc:docMk/>
            <pc:sldMk cId="3704124690" sldId="269"/>
            <ac:spMk id="11" creationId="{7004738A-9D34-43E8-97D2-CA0EED4F8BE0}"/>
          </ac:spMkLst>
        </pc:spChg>
        <pc:spChg chg="add">
          <ac:chgData name="דולב ניבה" userId="cb0bf2b5-6fbe-421d-b22a-018df8a495c6" providerId="ADAL" clId="{77B7212B-E612-4B16-BABF-6DF3EA2341CA}" dt="2023-06-21T14:25:27.872" v="1395" actId="26606"/>
          <ac:spMkLst>
            <pc:docMk/>
            <pc:sldMk cId="3704124690" sldId="269"/>
            <ac:spMk id="13" creationId="{B8B8D07F-F13E-443E-BA68-2D26672D76B9}"/>
          </ac:spMkLst>
        </pc:spChg>
        <pc:spChg chg="add">
          <ac:chgData name="דולב ניבה" userId="cb0bf2b5-6fbe-421d-b22a-018df8a495c6" providerId="ADAL" clId="{77B7212B-E612-4B16-BABF-6DF3EA2341CA}" dt="2023-06-21T14:25:27.872" v="1395" actId="26606"/>
          <ac:spMkLst>
            <pc:docMk/>
            <pc:sldMk cId="3704124690" sldId="269"/>
            <ac:spMk id="15" creationId="{2813A4FA-24A5-41ED-A534-3807D1B2F344}"/>
          </ac:spMkLst>
        </pc:spChg>
        <pc:spChg chg="add">
          <ac:chgData name="דולב ניבה" userId="cb0bf2b5-6fbe-421d-b22a-018df8a495c6" providerId="ADAL" clId="{77B7212B-E612-4B16-BABF-6DF3EA2341CA}" dt="2023-06-21T14:25:27.872" v="1395" actId="26606"/>
          <ac:spMkLst>
            <pc:docMk/>
            <pc:sldMk cId="3704124690" sldId="269"/>
            <ac:spMk id="17" creationId="{C3944F27-CA70-4E84-A51A-E6BF89558979}"/>
          </ac:spMkLst>
        </pc:spChg>
        <pc:picChg chg="add mod">
          <ac:chgData name="דולב ניבה" userId="cb0bf2b5-6fbe-421d-b22a-018df8a495c6" providerId="ADAL" clId="{77B7212B-E612-4B16-BABF-6DF3EA2341CA}" dt="2023-06-21T14:25:27.872" v="1395" actId="26606"/>
          <ac:picMkLst>
            <pc:docMk/>
            <pc:sldMk cId="3704124690" sldId="269"/>
            <ac:picMk id="4" creationId="{B3AAD7A1-BAE5-9B32-E5E5-AF8D99699FF4}"/>
          </ac:picMkLst>
        </pc:picChg>
      </pc:sldChg>
      <pc:sldChg chg="modSp new del mod">
        <pc:chgData name="דולב ניבה" userId="cb0bf2b5-6fbe-421d-b22a-018df8a495c6" providerId="ADAL" clId="{77B7212B-E612-4B16-BABF-6DF3EA2341CA}" dt="2023-06-21T14:22:54.196" v="1282" actId="2696"/>
        <pc:sldMkLst>
          <pc:docMk/>
          <pc:sldMk cId="3956086519" sldId="270"/>
        </pc:sldMkLst>
        <pc:spChg chg="mod">
          <ac:chgData name="דולב ניבה" userId="cb0bf2b5-6fbe-421d-b22a-018df8a495c6" providerId="ADAL" clId="{77B7212B-E612-4B16-BABF-6DF3EA2341CA}" dt="2023-06-17T17:38:55.152" v="161" actId="20577"/>
          <ac:spMkLst>
            <pc:docMk/>
            <pc:sldMk cId="3956086519" sldId="270"/>
            <ac:spMk id="2" creationId="{0127B14D-C58E-DEA9-CE53-89D26E80CFFC}"/>
          </ac:spMkLst>
        </pc:spChg>
      </pc:sldChg>
      <pc:sldChg chg="addSp modSp new mod setBg">
        <pc:chgData name="דולב ניבה" userId="cb0bf2b5-6fbe-421d-b22a-018df8a495c6" providerId="ADAL" clId="{77B7212B-E612-4B16-BABF-6DF3EA2341CA}" dt="2023-06-23T04:07:47.839" v="2855" actId="255"/>
        <pc:sldMkLst>
          <pc:docMk/>
          <pc:sldMk cId="1763806603" sldId="271"/>
        </pc:sldMkLst>
        <pc:spChg chg="mod">
          <ac:chgData name="דולב ניבה" userId="cb0bf2b5-6fbe-421d-b22a-018df8a495c6" providerId="ADAL" clId="{77B7212B-E612-4B16-BABF-6DF3EA2341CA}" dt="2023-06-23T04:07:35.709" v="2852" actId="26606"/>
          <ac:spMkLst>
            <pc:docMk/>
            <pc:sldMk cId="1763806603" sldId="271"/>
            <ac:spMk id="2" creationId="{BA76B35F-48DC-4BB2-33BB-8F72BE87E0E7}"/>
          </ac:spMkLst>
        </pc:spChg>
        <pc:spChg chg="mod">
          <ac:chgData name="דולב ניבה" userId="cb0bf2b5-6fbe-421d-b22a-018df8a495c6" providerId="ADAL" clId="{77B7212B-E612-4B16-BABF-6DF3EA2341CA}" dt="2023-06-23T04:07:47.839" v="2855" actId="255"/>
          <ac:spMkLst>
            <pc:docMk/>
            <pc:sldMk cId="1763806603" sldId="271"/>
            <ac:spMk id="3" creationId="{ABE94DFA-369C-8BE3-E194-4B6977186A7A}"/>
          </ac:spMkLst>
        </pc:spChg>
        <pc:spChg chg="add">
          <ac:chgData name="דולב ניבה" userId="cb0bf2b5-6fbe-421d-b22a-018df8a495c6" providerId="ADAL" clId="{77B7212B-E612-4B16-BABF-6DF3EA2341CA}" dt="2023-06-23T04:07:35.709" v="2852" actId="26606"/>
          <ac:spMkLst>
            <pc:docMk/>
            <pc:sldMk cId="1763806603" sldId="271"/>
            <ac:spMk id="9" creationId="{45D37F4E-DDB4-456B-97E0-9937730A039F}"/>
          </ac:spMkLst>
        </pc:spChg>
        <pc:spChg chg="add">
          <ac:chgData name="דולב ניבה" userId="cb0bf2b5-6fbe-421d-b22a-018df8a495c6" providerId="ADAL" clId="{77B7212B-E612-4B16-BABF-6DF3EA2341CA}" dt="2023-06-23T04:07:35.709" v="2852" actId="26606"/>
          <ac:spMkLst>
            <pc:docMk/>
            <pc:sldMk cId="1763806603" sldId="271"/>
            <ac:spMk id="11" creationId="{B2DD41CD-8F47-4F56-AD12-4E2FF7696987}"/>
          </ac:spMkLst>
        </pc:spChg>
        <pc:picChg chg="add mod">
          <ac:chgData name="דולב ניבה" userId="cb0bf2b5-6fbe-421d-b22a-018df8a495c6" providerId="ADAL" clId="{77B7212B-E612-4B16-BABF-6DF3EA2341CA}" dt="2023-06-23T04:07:41.112" v="2854" actId="1076"/>
          <ac:picMkLst>
            <pc:docMk/>
            <pc:sldMk cId="1763806603" sldId="271"/>
            <ac:picMk id="4" creationId="{A3DE589B-F722-18FB-24F8-B600D05476E7}"/>
          </ac:picMkLst>
        </pc:picChg>
      </pc:sldChg>
      <pc:sldChg chg="addSp modSp new mod ord setBg">
        <pc:chgData name="דולב ניבה" userId="cb0bf2b5-6fbe-421d-b22a-018df8a495c6" providerId="ADAL" clId="{77B7212B-E612-4B16-BABF-6DF3EA2341CA}" dt="2023-07-04T04:02:04.039" v="3661"/>
        <pc:sldMkLst>
          <pc:docMk/>
          <pc:sldMk cId="4056653629" sldId="272"/>
        </pc:sldMkLst>
        <pc:spChg chg="mod">
          <ac:chgData name="דולב ניבה" userId="cb0bf2b5-6fbe-421d-b22a-018df8a495c6" providerId="ADAL" clId="{77B7212B-E612-4B16-BABF-6DF3EA2341CA}" dt="2023-06-19T09:55:44.661" v="561" actId="26606"/>
          <ac:spMkLst>
            <pc:docMk/>
            <pc:sldMk cId="4056653629" sldId="272"/>
            <ac:spMk id="2" creationId="{286A6875-EE90-134D-8190-96E984D5FFC6}"/>
          </ac:spMkLst>
        </pc:spChg>
        <pc:spChg chg="mod">
          <ac:chgData name="דולב ניבה" userId="cb0bf2b5-6fbe-421d-b22a-018df8a495c6" providerId="ADAL" clId="{77B7212B-E612-4B16-BABF-6DF3EA2341CA}" dt="2023-06-19T09:56:17.836" v="569" actId="255"/>
          <ac:spMkLst>
            <pc:docMk/>
            <pc:sldMk cId="4056653629" sldId="272"/>
            <ac:spMk id="3" creationId="{A02882A7-E58D-1678-DA63-A477EB97E6D2}"/>
          </ac:spMkLst>
        </pc:spChg>
        <pc:spChg chg="add">
          <ac:chgData name="דולב ניבה" userId="cb0bf2b5-6fbe-421d-b22a-018df8a495c6" providerId="ADAL" clId="{77B7212B-E612-4B16-BABF-6DF3EA2341CA}" dt="2023-06-19T09:55:44.661" v="561" actId="26606"/>
          <ac:spMkLst>
            <pc:docMk/>
            <pc:sldMk cId="4056653629" sldId="272"/>
            <ac:spMk id="10" creationId="{AAAE94E3-A7DB-4868-B1E3-E49703488BBC}"/>
          </ac:spMkLst>
        </pc:spChg>
        <pc:spChg chg="add">
          <ac:chgData name="דולב ניבה" userId="cb0bf2b5-6fbe-421d-b22a-018df8a495c6" providerId="ADAL" clId="{77B7212B-E612-4B16-BABF-6DF3EA2341CA}" dt="2023-06-19T09:55:44.661" v="561" actId="26606"/>
          <ac:spMkLst>
            <pc:docMk/>
            <pc:sldMk cId="4056653629" sldId="272"/>
            <ac:spMk id="16" creationId="{3873B707-463F-40B0-8227-E8CC6C67EB25}"/>
          </ac:spMkLst>
        </pc:spChg>
        <pc:spChg chg="add">
          <ac:chgData name="דולב ניבה" userId="cb0bf2b5-6fbe-421d-b22a-018df8a495c6" providerId="ADAL" clId="{77B7212B-E612-4B16-BABF-6DF3EA2341CA}" dt="2023-06-19T09:55:44.661" v="561" actId="26606"/>
          <ac:spMkLst>
            <pc:docMk/>
            <pc:sldMk cId="4056653629" sldId="272"/>
            <ac:spMk id="18" creationId="{C13237C8-E62C-4F0D-A318-BD6FB6C2D138}"/>
          </ac:spMkLst>
        </pc:spChg>
        <pc:spChg chg="add">
          <ac:chgData name="דולב ניבה" userId="cb0bf2b5-6fbe-421d-b22a-018df8a495c6" providerId="ADAL" clId="{77B7212B-E612-4B16-BABF-6DF3EA2341CA}" dt="2023-06-19T09:55:44.661" v="561" actId="26606"/>
          <ac:spMkLst>
            <pc:docMk/>
            <pc:sldMk cId="4056653629" sldId="272"/>
            <ac:spMk id="20" creationId="{19C9EAEA-39D0-4B0E-A0EB-51E7B26740B1}"/>
          </ac:spMkLst>
        </pc:spChg>
        <pc:spChg chg="add">
          <ac:chgData name="דולב ניבה" userId="cb0bf2b5-6fbe-421d-b22a-018df8a495c6" providerId="ADAL" clId="{77B7212B-E612-4B16-BABF-6DF3EA2341CA}" dt="2023-06-19T09:55:44.661" v="561" actId="26606"/>
          <ac:spMkLst>
            <pc:docMk/>
            <pc:sldMk cId="4056653629" sldId="272"/>
            <ac:spMk id="22" creationId="{8CB5D2D7-DF65-4E86-BFBA-FFB9B5ACEB64}"/>
          </ac:spMkLst>
        </pc:spChg>
        <pc:grpChg chg="add">
          <ac:chgData name="דולב ניבה" userId="cb0bf2b5-6fbe-421d-b22a-018df8a495c6" providerId="ADAL" clId="{77B7212B-E612-4B16-BABF-6DF3EA2341CA}" dt="2023-06-19T09:55:44.661" v="561" actId="26606"/>
          <ac:grpSpMkLst>
            <pc:docMk/>
            <pc:sldMk cId="4056653629" sldId="272"/>
            <ac:grpSpMk id="12" creationId="{1DE889C7-FAD6-4397-98E2-05D503484459}"/>
          </ac:grpSpMkLst>
        </pc:grpChg>
        <pc:picChg chg="add mod">
          <ac:chgData name="דולב ניבה" userId="cb0bf2b5-6fbe-421d-b22a-018df8a495c6" providerId="ADAL" clId="{77B7212B-E612-4B16-BABF-6DF3EA2341CA}" dt="2023-06-19T09:55:44.661" v="561" actId="26606"/>
          <ac:picMkLst>
            <pc:docMk/>
            <pc:sldMk cId="4056653629" sldId="272"/>
            <ac:picMk id="4" creationId="{653C6551-1A18-D461-B7D4-8E188E4BCB29}"/>
          </ac:picMkLst>
        </pc:picChg>
        <pc:picChg chg="add mod">
          <ac:chgData name="דולב ניבה" userId="cb0bf2b5-6fbe-421d-b22a-018df8a495c6" providerId="ADAL" clId="{77B7212B-E612-4B16-BABF-6DF3EA2341CA}" dt="2023-06-19T09:55:44.661" v="561" actId="26606"/>
          <ac:picMkLst>
            <pc:docMk/>
            <pc:sldMk cId="4056653629" sldId="272"/>
            <ac:picMk id="5" creationId="{3C6001B7-577C-7390-C6EB-CA6CC808B6D3}"/>
          </ac:picMkLst>
        </pc:picChg>
      </pc:sldChg>
      <pc:sldChg chg="addSp delSp modSp new mod ord setBg">
        <pc:chgData name="דולב ניבה" userId="cb0bf2b5-6fbe-421d-b22a-018df8a495c6" providerId="ADAL" clId="{77B7212B-E612-4B16-BABF-6DF3EA2341CA}" dt="2023-06-23T03:41:15.271" v="2119" actId="20577"/>
        <pc:sldMkLst>
          <pc:docMk/>
          <pc:sldMk cId="246477966" sldId="273"/>
        </pc:sldMkLst>
        <pc:spChg chg="mod">
          <ac:chgData name="דולב ניבה" userId="cb0bf2b5-6fbe-421d-b22a-018df8a495c6" providerId="ADAL" clId="{77B7212B-E612-4B16-BABF-6DF3EA2341CA}" dt="2023-06-23T03:26:21.058" v="2055" actId="26606"/>
          <ac:spMkLst>
            <pc:docMk/>
            <pc:sldMk cId="246477966" sldId="273"/>
            <ac:spMk id="2" creationId="{7200BD6D-8CF0-0369-5EAF-2D1AEBA30200}"/>
          </ac:spMkLst>
        </pc:spChg>
        <pc:spChg chg="mod">
          <ac:chgData name="דולב ניבה" userId="cb0bf2b5-6fbe-421d-b22a-018df8a495c6" providerId="ADAL" clId="{77B7212B-E612-4B16-BABF-6DF3EA2341CA}" dt="2023-06-23T03:41:15.271" v="2119" actId="20577"/>
          <ac:spMkLst>
            <pc:docMk/>
            <pc:sldMk cId="246477966" sldId="273"/>
            <ac:spMk id="3" creationId="{9DA0F3E4-997A-CC7C-BD6A-8C7C062304CC}"/>
          </ac:spMkLst>
        </pc:spChg>
        <pc:spChg chg="add del">
          <ac:chgData name="דולב ניבה" userId="cb0bf2b5-6fbe-421d-b22a-018df8a495c6" providerId="ADAL" clId="{77B7212B-E612-4B16-BABF-6DF3EA2341CA}" dt="2023-06-23T03:26:21.058" v="2055" actId="26606"/>
          <ac:spMkLst>
            <pc:docMk/>
            <pc:sldMk cId="246477966" sldId="273"/>
            <ac:spMk id="9" creationId="{2C61293E-6EBE-43EF-A52C-9BEBFD7679D4}"/>
          </ac:spMkLst>
        </pc:spChg>
        <pc:spChg chg="add del">
          <ac:chgData name="דולב ניבה" userId="cb0bf2b5-6fbe-421d-b22a-018df8a495c6" providerId="ADAL" clId="{77B7212B-E612-4B16-BABF-6DF3EA2341CA}" dt="2023-06-23T03:26:21.058" v="2055" actId="26606"/>
          <ac:spMkLst>
            <pc:docMk/>
            <pc:sldMk cId="246477966" sldId="273"/>
            <ac:spMk id="11" creationId="{21540236-BFD5-4A9D-8840-4703E7F76825}"/>
          </ac:spMkLst>
        </pc:spChg>
        <pc:spChg chg="add">
          <ac:chgData name="דולב ניבה" userId="cb0bf2b5-6fbe-421d-b22a-018df8a495c6" providerId="ADAL" clId="{77B7212B-E612-4B16-BABF-6DF3EA2341CA}" dt="2023-06-23T03:26:21.058" v="2055" actId="26606"/>
          <ac:spMkLst>
            <pc:docMk/>
            <pc:sldMk cId="246477966" sldId="273"/>
            <ac:spMk id="16" creationId="{45D37F4E-DDB4-456B-97E0-9937730A039F}"/>
          </ac:spMkLst>
        </pc:spChg>
        <pc:spChg chg="add">
          <ac:chgData name="דולב ניבה" userId="cb0bf2b5-6fbe-421d-b22a-018df8a495c6" providerId="ADAL" clId="{77B7212B-E612-4B16-BABF-6DF3EA2341CA}" dt="2023-06-23T03:26:21.058" v="2055" actId="26606"/>
          <ac:spMkLst>
            <pc:docMk/>
            <pc:sldMk cId="246477966" sldId="273"/>
            <ac:spMk id="18" creationId="{B2DD41CD-8F47-4F56-AD12-4E2FF7696987}"/>
          </ac:spMkLst>
        </pc:spChg>
        <pc:picChg chg="add mod ord">
          <ac:chgData name="דולב ניבה" userId="cb0bf2b5-6fbe-421d-b22a-018df8a495c6" providerId="ADAL" clId="{77B7212B-E612-4B16-BABF-6DF3EA2341CA}" dt="2023-06-23T03:26:21.058" v="2055" actId="26606"/>
          <ac:picMkLst>
            <pc:docMk/>
            <pc:sldMk cId="246477966" sldId="273"/>
            <ac:picMk id="5" creationId="{85C7B314-029E-8180-DF73-601B7F5B4DF5}"/>
          </ac:picMkLst>
        </pc:picChg>
      </pc:sldChg>
      <pc:sldChg chg="addSp modSp new mod ord setBg">
        <pc:chgData name="דולב ניבה" userId="cb0bf2b5-6fbe-421d-b22a-018df8a495c6" providerId="ADAL" clId="{77B7212B-E612-4B16-BABF-6DF3EA2341CA}" dt="2023-06-23T04:04:36.151" v="2749" actId="255"/>
        <pc:sldMkLst>
          <pc:docMk/>
          <pc:sldMk cId="3729967671" sldId="274"/>
        </pc:sldMkLst>
        <pc:spChg chg="mod">
          <ac:chgData name="דולב ניבה" userId="cb0bf2b5-6fbe-421d-b22a-018df8a495c6" providerId="ADAL" clId="{77B7212B-E612-4B16-BABF-6DF3EA2341CA}" dt="2023-06-23T04:04:24.607" v="2747" actId="26606"/>
          <ac:spMkLst>
            <pc:docMk/>
            <pc:sldMk cId="3729967671" sldId="274"/>
            <ac:spMk id="2" creationId="{3F8362CA-F5C3-86E9-5727-DCAE64D15713}"/>
          </ac:spMkLst>
        </pc:spChg>
        <pc:spChg chg="mod">
          <ac:chgData name="דולב ניבה" userId="cb0bf2b5-6fbe-421d-b22a-018df8a495c6" providerId="ADAL" clId="{77B7212B-E612-4B16-BABF-6DF3EA2341CA}" dt="2023-06-23T04:04:36.151" v="2749" actId="255"/>
          <ac:spMkLst>
            <pc:docMk/>
            <pc:sldMk cId="3729967671" sldId="274"/>
            <ac:spMk id="3" creationId="{548AEF77-8F39-5043-F653-3A20943B87B8}"/>
          </ac:spMkLst>
        </pc:spChg>
        <pc:spChg chg="add">
          <ac:chgData name="דולב ניבה" userId="cb0bf2b5-6fbe-421d-b22a-018df8a495c6" providerId="ADAL" clId="{77B7212B-E612-4B16-BABF-6DF3EA2341CA}" dt="2023-06-23T04:04:24.607" v="2747" actId="26606"/>
          <ac:spMkLst>
            <pc:docMk/>
            <pc:sldMk cId="3729967671" sldId="274"/>
            <ac:spMk id="9" creationId="{45D37F4E-DDB4-456B-97E0-9937730A039F}"/>
          </ac:spMkLst>
        </pc:spChg>
        <pc:spChg chg="add">
          <ac:chgData name="דולב ניבה" userId="cb0bf2b5-6fbe-421d-b22a-018df8a495c6" providerId="ADAL" clId="{77B7212B-E612-4B16-BABF-6DF3EA2341CA}" dt="2023-06-23T04:04:24.607" v="2747" actId="26606"/>
          <ac:spMkLst>
            <pc:docMk/>
            <pc:sldMk cId="3729967671" sldId="274"/>
            <ac:spMk id="11" creationId="{B2DD41CD-8F47-4F56-AD12-4E2FF7696987}"/>
          </ac:spMkLst>
        </pc:spChg>
        <pc:picChg chg="add mod">
          <ac:chgData name="דולב ניבה" userId="cb0bf2b5-6fbe-421d-b22a-018df8a495c6" providerId="ADAL" clId="{77B7212B-E612-4B16-BABF-6DF3EA2341CA}" dt="2023-06-23T04:04:24.607" v="2747" actId="26606"/>
          <ac:picMkLst>
            <pc:docMk/>
            <pc:sldMk cId="3729967671" sldId="274"/>
            <ac:picMk id="4" creationId="{B7E7FB9E-42E5-041A-397C-A9DD8887D5CB}"/>
          </ac:picMkLst>
        </pc:picChg>
      </pc:sldChg>
      <pc:sldChg chg="modSp new del mod">
        <pc:chgData name="דולב ניבה" userId="cb0bf2b5-6fbe-421d-b22a-018df8a495c6" providerId="ADAL" clId="{77B7212B-E612-4B16-BABF-6DF3EA2341CA}" dt="2023-06-23T03:49:25.344" v="2290" actId="2696"/>
        <pc:sldMkLst>
          <pc:docMk/>
          <pc:sldMk cId="2518112268" sldId="275"/>
        </pc:sldMkLst>
        <pc:spChg chg="mod">
          <ac:chgData name="דולב ניבה" userId="cb0bf2b5-6fbe-421d-b22a-018df8a495c6" providerId="ADAL" clId="{77B7212B-E612-4B16-BABF-6DF3EA2341CA}" dt="2023-06-21T14:12:06.626" v="1165" actId="20577"/>
          <ac:spMkLst>
            <pc:docMk/>
            <pc:sldMk cId="2518112268" sldId="275"/>
            <ac:spMk id="2" creationId="{5561A36D-491E-2FE9-2001-5EBEF3054044}"/>
          </ac:spMkLst>
        </pc:spChg>
      </pc:sldChg>
      <pc:sldChg chg="addSp modSp new del mod setBg">
        <pc:chgData name="דולב ניבה" userId="cb0bf2b5-6fbe-421d-b22a-018df8a495c6" providerId="ADAL" clId="{77B7212B-E612-4B16-BABF-6DF3EA2341CA}" dt="2023-07-05T04:35:18.438" v="3674" actId="2696"/>
        <pc:sldMkLst>
          <pc:docMk/>
          <pc:sldMk cId="2206171930" sldId="276"/>
        </pc:sldMkLst>
        <pc:spChg chg="mod">
          <ac:chgData name="דולב ניבה" userId="cb0bf2b5-6fbe-421d-b22a-018df8a495c6" providerId="ADAL" clId="{77B7212B-E612-4B16-BABF-6DF3EA2341CA}" dt="2023-06-23T04:08:07.627" v="2856" actId="26606"/>
          <ac:spMkLst>
            <pc:docMk/>
            <pc:sldMk cId="2206171930" sldId="276"/>
            <ac:spMk id="2" creationId="{F49439DE-7872-4F9E-D638-79A6459C6EF0}"/>
          </ac:spMkLst>
        </pc:spChg>
        <pc:spChg chg="mod">
          <ac:chgData name="דולב ניבה" userId="cb0bf2b5-6fbe-421d-b22a-018df8a495c6" providerId="ADAL" clId="{77B7212B-E612-4B16-BABF-6DF3EA2341CA}" dt="2023-06-24T15:11:42.065" v="3651" actId="20577"/>
          <ac:spMkLst>
            <pc:docMk/>
            <pc:sldMk cId="2206171930" sldId="276"/>
            <ac:spMk id="3" creationId="{1189BF83-84D0-A2D5-1D4B-AA049572F2D9}"/>
          </ac:spMkLst>
        </pc:spChg>
        <pc:spChg chg="add">
          <ac:chgData name="דולב ניבה" userId="cb0bf2b5-6fbe-421d-b22a-018df8a495c6" providerId="ADAL" clId="{77B7212B-E612-4B16-BABF-6DF3EA2341CA}" dt="2023-06-23T04:08:07.627" v="2856" actId="26606"/>
          <ac:spMkLst>
            <pc:docMk/>
            <pc:sldMk cId="2206171930" sldId="276"/>
            <ac:spMk id="8" creationId="{AC17DE74-01C9-4859-B65A-85CF999E8580}"/>
          </ac:spMkLst>
        </pc:spChg>
        <pc:spChg chg="add">
          <ac:chgData name="דולב ניבה" userId="cb0bf2b5-6fbe-421d-b22a-018df8a495c6" providerId="ADAL" clId="{77B7212B-E612-4B16-BABF-6DF3EA2341CA}" dt="2023-06-23T04:08:07.627" v="2856" actId="26606"/>
          <ac:spMkLst>
            <pc:docMk/>
            <pc:sldMk cId="2206171930" sldId="276"/>
            <ac:spMk id="10" creationId="{068C0432-0E90-4CC1-8CD3-D44A90DF07EF}"/>
          </ac:spMkLst>
        </pc:spChg>
      </pc:sldChg>
      <pc:sldChg chg="addSp delSp modSp new del mod setBg">
        <pc:chgData name="דולב ניבה" userId="cb0bf2b5-6fbe-421d-b22a-018df8a495c6" providerId="ADAL" clId="{77B7212B-E612-4B16-BABF-6DF3EA2341CA}" dt="2023-07-05T04:35:50.185" v="3675" actId="2696"/>
        <pc:sldMkLst>
          <pc:docMk/>
          <pc:sldMk cId="3012747204" sldId="277"/>
        </pc:sldMkLst>
        <pc:spChg chg="mod">
          <ac:chgData name="דולב ניבה" userId="cb0bf2b5-6fbe-421d-b22a-018df8a495c6" providerId="ADAL" clId="{77B7212B-E612-4B16-BABF-6DF3EA2341CA}" dt="2023-06-24T15:11:58.949" v="3654" actId="1076"/>
          <ac:spMkLst>
            <pc:docMk/>
            <pc:sldMk cId="3012747204" sldId="277"/>
            <ac:spMk id="2" creationId="{B1F635B8-0488-3AF7-3B2A-E097C71C0923}"/>
          </ac:spMkLst>
        </pc:spChg>
        <pc:spChg chg="add del">
          <ac:chgData name="דולב ניבה" userId="cb0bf2b5-6fbe-421d-b22a-018df8a495c6" providerId="ADAL" clId="{77B7212B-E612-4B16-BABF-6DF3EA2341CA}" dt="2023-06-21T14:35:58.052" v="1495"/>
          <ac:spMkLst>
            <pc:docMk/>
            <pc:sldMk cId="3012747204" sldId="277"/>
            <ac:spMk id="3" creationId="{20130888-1102-DE96-EADE-95A71D71D74A}"/>
          </ac:spMkLst>
        </pc:spChg>
        <pc:spChg chg="add del">
          <ac:chgData name="דולב ניבה" userId="cb0bf2b5-6fbe-421d-b22a-018df8a495c6" providerId="ADAL" clId="{77B7212B-E612-4B16-BABF-6DF3EA2341CA}" dt="2023-06-21T14:35:53.828" v="1494"/>
          <ac:spMkLst>
            <pc:docMk/>
            <pc:sldMk cId="3012747204" sldId="277"/>
            <ac:spMk id="5" creationId="{F868CC12-3429-C0EE-E0EB-70415075E2E4}"/>
          </ac:spMkLst>
        </pc:spChg>
        <pc:spChg chg="add">
          <ac:chgData name="דולב ניבה" userId="cb0bf2b5-6fbe-421d-b22a-018df8a495c6" providerId="ADAL" clId="{77B7212B-E612-4B16-BABF-6DF3EA2341CA}" dt="2023-06-23T04:10:18.016" v="2900" actId="26606"/>
          <ac:spMkLst>
            <pc:docMk/>
            <pc:sldMk cId="3012747204" sldId="277"/>
            <ac:spMk id="11" creationId="{C59AB4C8-9178-4F7A-8404-6890510B5917}"/>
          </ac:spMkLst>
        </pc:spChg>
        <pc:spChg chg="add">
          <ac:chgData name="דולב ניבה" userId="cb0bf2b5-6fbe-421d-b22a-018df8a495c6" providerId="ADAL" clId="{77B7212B-E612-4B16-BABF-6DF3EA2341CA}" dt="2023-06-23T04:10:18.016" v="2900" actId="26606"/>
          <ac:spMkLst>
            <pc:docMk/>
            <pc:sldMk cId="3012747204" sldId="277"/>
            <ac:spMk id="13" creationId="{4CFDFB37-4BC7-42C6-915D-A6609139BFE7}"/>
          </ac:spMkLst>
        </pc:spChg>
        <pc:graphicFrameChg chg="add del mod">
          <ac:chgData name="דולב ניבה" userId="cb0bf2b5-6fbe-421d-b22a-018df8a495c6" providerId="ADAL" clId="{77B7212B-E612-4B16-BABF-6DF3EA2341CA}" dt="2023-06-21T14:35:53.828" v="1494"/>
          <ac:graphicFrameMkLst>
            <pc:docMk/>
            <pc:sldMk cId="3012747204" sldId="277"/>
            <ac:graphicFrameMk id="4" creationId="{08E041D2-463F-6591-ADA1-C892FF958594}"/>
          </ac:graphicFrameMkLst>
        </pc:graphicFrameChg>
        <pc:picChg chg="add mod">
          <ac:chgData name="דולב ניבה" userId="cb0bf2b5-6fbe-421d-b22a-018df8a495c6" providerId="ADAL" clId="{77B7212B-E612-4B16-BABF-6DF3EA2341CA}" dt="2023-06-24T15:12:10.006" v="3656" actId="1076"/>
          <ac:picMkLst>
            <pc:docMk/>
            <pc:sldMk cId="3012747204" sldId="277"/>
            <ac:picMk id="6" creationId="{77A68041-005C-9EEB-752B-4994F1EBBE5C}"/>
          </ac:picMkLst>
        </pc:picChg>
      </pc:sldChg>
      <pc:sldChg chg="addSp delSp modSp new mod setBg">
        <pc:chgData name="דולב ניבה" userId="cb0bf2b5-6fbe-421d-b22a-018df8a495c6" providerId="ADAL" clId="{77B7212B-E612-4B16-BABF-6DF3EA2341CA}" dt="2023-06-24T15:12:23.878" v="3659" actId="14100"/>
        <pc:sldMkLst>
          <pc:docMk/>
          <pc:sldMk cId="2337060350" sldId="278"/>
        </pc:sldMkLst>
        <pc:spChg chg="mod">
          <ac:chgData name="דולב ניבה" userId="cb0bf2b5-6fbe-421d-b22a-018df8a495c6" providerId="ADAL" clId="{77B7212B-E612-4B16-BABF-6DF3EA2341CA}" dt="2023-06-23T04:10:56.543" v="2909" actId="255"/>
          <ac:spMkLst>
            <pc:docMk/>
            <pc:sldMk cId="2337060350" sldId="278"/>
            <ac:spMk id="2" creationId="{6DB4716D-E794-E4F1-C22F-5FD402616BFB}"/>
          </ac:spMkLst>
        </pc:spChg>
        <pc:spChg chg="del">
          <ac:chgData name="דולב ניבה" userId="cb0bf2b5-6fbe-421d-b22a-018df8a495c6" providerId="ADAL" clId="{77B7212B-E612-4B16-BABF-6DF3EA2341CA}" dt="2023-06-21T14:39:42.866" v="1580" actId="21"/>
          <ac:spMkLst>
            <pc:docMk/>
            <pc:sldMk cId="2337060350" sldId="278"/>
            <ac:spMk id="3" creationId="{48CAD599-3D1A-E1E2-28CE-F0E8A803C8AC}"/>
          </ac:spMkLst>
        </pc:spChg>
        <pc:spChg chg="add">
          <ac:chgData name="דולב ניבה" userId="cb0bf2b5-6fbe-421d-b22a-018df8a495c6" providerId="ADAL" clId="{77B7212B-E612-4B16-BABF-6DF3EA2341CA}" dt="2023-06-23T04:10:09.498" v="2899" actId="26606"/>
          <ac:spMkLst>
            <pc:docMk/>
            <pc:sldMk cId="2337060350" sldId="278"/>
            <ac:spMk id="11" creationId="{C59AB4C8-9178-4F7A-8404-6890510B5917}"/>
          </ac:spMkLst>
        </pc:spChg>
        <pc:spChg chg="add">
          <ac:chgData name="דולב ניבה" userId="cb0bf2b5-6fbe-421d-b22a-018df8a495c6" providerId="ADAL" clId="{77B7212B-E612-4B16-BABF-6DF3EA2341CA}" dt="2023-06-23T04:10:09.498" v="2899" actId="26606"/>
          <ac:spMkLst>
            <pc:docMk/>
            <pc:sldMk cId="2337060350" sldId="278"/>
            <ac:spMk id="13" creationId="{4CFDFB37-4BC7-42C6-915D-A6609139BFE7}"/>
          </ac:spMkLst>
        </pc:spChg>
        <pc:picChg chg="add del">
          <ac:chgData name="דולב ניבה" userId="cb0bf2b5-6fbe-421d-b22a-018df8a495c6" providerId="ADAL" clId="{77B7212B-E612-4B16-BABF-6DF3EA2341CA}" dt="2023-06-21T14:39:04.789" v="1574"/>
          <ac:picMkLst>
            <pc:docMk/>
            <pc:sldMk cId="2337060350" sldId="278"/>
            <ac:picMk id="4" creationId="{E69292F3-CBA1-6A4C-B36E-EB7B4726AD62}"/>
          </ac:picMkLst>
        </pc:picChg>
        <pc:picChg chg="add mod modCrop">
          <ac:chgData name="דולב ניבה" userId="cb0bf2b5-6fbe-421d-b22a-018df8a495c6" providerId="ADAL" clId="{77B7212B-E612-4B16-BABF-6DF3EA2341CA}" dt="2023-06-24T15:12:23.878" v="3659" actId="14100"/>
          <ac:picMkLst>
            <pc:docMk/>
            <pc:sldMk cId="2337060350" sldId="278"/>
            <ac:picMk id="6" creationId="{2B418AF5-E952-A83E-03D8-BB57C63A376F}"/>
          </ac:picMkLst>
        </pc:picChg>
      </pc:sldChg>
      <pc:sldChg chg="addSp modSp new mod setBg">
        <pc:chgData name="דולב ניבה" userId="cb0bf2b5-6fbe-421d-b22a-018df8a495c6" providerId="ADAL" clId="{77B7212B-E612-4B16-BABF-6DF3EA2341CA}" dt="2023-06-23T04:20:08.629" v="3649" actId="26606"/>
        <pc:sldMkLst>
          <pc:docMk/>
          <pc:sldMk cId="1189794380" sldId="279"/>
        </pc:sldMkLst>
        <pc:spChg chg="mod">
          <ac:chgData name="דולב ניבה" userId="cb0bf2b5-6fbe-421d-b22a-018df8a495c6" providerId="ADAL" clId="{77B7212B-E612-4B16-BABF-6DF3EA2341CA}" dt="2023-06-23T04:20:08.629" v="3649" actId="26606"/>
          <ac:spMkLst>
            <pc:docMk/>
            <pc:sldMk cId="1189794380" sldId="279"/>
            <ac:spMk id="2" creationId="{887B345D-9D83-B419-751F-6341F1EE381C}"/>
          </ac:spMkLst>
        </pc:spChg>
        <pc:spChg chg="mod">
          <ac:chgData name="דולב ניבה" userId="cb0bf2b5-6fbe-421d-b22a-018df8a495c6" providerId="ADAL" clId="{77B7212B-E612-4B16-BABF-6DF3EA2341CA}" dt="2023-06-23T04:20:08.629" v="3649" actId="26606"/>
          <ac:spMkLst>
            <pc:docMk/>
            <pc:sldMk cId="1189794380" sldId="279"/>
            <ac:spMk id="3" creationId="{A0FC91A7-5DCA-1034-373D-61DE91297804}"/>
          </ac:spMkLst>
        </pc:spChg>
        <pc:spChg chg="add">
          <ac:chgData name="דולב ניבה" userId="cb0bf2b5-6fbe-421d-b22a-018df8a495c6" providerId="ADAL" clId="{77B7212B-E612-4B16-BABF-6DF3EA2341CA}" dt="2023-06-23T04:20:08.629" v="3649" actId="26606"/>
          <ac:spMkLst>
            <pc:docMk/>
            <pc:sldMk cId="1189794380" sldId="279"/>
            <ac:spMk id="8" creationId="{C05CBC3C-2E5A-4839-8B9B-2E5A6ADF0F58}"/>
          </ac:spMkLst>
        </pc:spChg>
        <pc:spChg chg="add">
          <ac:chgData name="דולב ניבה" userId="cb0bf2b5-6fbe-421d-b22a-018df8a495c6" providerId="ADAL" clId="{77B7212B-E612-4B16-BABF-6DF3EA2341CA}" dt="2023-06-23T04:20:08.629" v="3649" actId="26606"/>
          <ac:spMkLst>
            <pc:docMk/>
            <pc:sldMk cId="1189794380" sldId="279"/>
            <ac:spMk id="10" creationId="{827FF362-FC97-4BF5-949B-D4ADFA26E457}"/>
          </ac:spMkLst>
        </pc:spChg>
      </pc:sldChg>
      <pc:sldChg chg="addSp modSp new mod setBg">
        <pc:chgData name="דולב ניבה" userId="cb0bf2b5-6fbe-421d-b22a-018df8a495c6" providerId="ADAL" clId="{77B7212B-E612-4B16-BABF-6DF3EA2341CA}" dt="2023-06-23T04:20:03.543" v="3648" actId="26606"/>
        <pc:sldMkLst>
          <pc:docMk/>
          <pc:sldMk cId="1252174057" sldId="280"/>
        </pc:sldMkLst>
        <pc:spChg chg="mod">
          <ac:chgData name="דולב ניבה" userId="cb0bf2b5-6fbe-421d-b22a-018df8a495c6" providerId="ADAL" clId="{77B7212B-E612-4B16-BABF-6DF3EA2341CA}" dt="2023-06-23T04:20:03.543" v="3648" actId="26606"/>
          <ac:spMkLst>
            <pc:docMk/>
            <pc:sldMk cId="1252174057" sldId="280"/>
            <ac:spMk id="2" creationId="{51BFDF06-EA32-785B-2449-E6DAD2AE0A27}"/>
          </ac:spMkLst>
        </pc:spChg>
        <pc:spChg chg="mod">
          <ac:chgData name="דולב ניבה" userId="cb0bf2b5-6fbe-421d-b22a-018df8a495c6" providerId="ADAL" clId="{77B7212B-E612-4B16-BABF-6DF3EA2341CA}" dt="2023-06-23T04:20:03.543" v="3648" actId="26606"/>
          <ac:spMkLst>
            <pc:docMk/>
            <pc:sldMk cId="1252174057" sldId="280"/>
            <ac:spMk id="3" creationId="{18EA03BA-4FF6-B446-F451-9E39D2A40BD5}"/>
          </ac:spMkLst>
        </pc:spChg>
        <pc:spChg chg="add">
          <ac:chgData name="דולב ניבה" userId="cb0bf2b5-6fbe-421d-b22a-018df8a495c6" providerId="ADAL" clId="{77B7212B-E612-4B16-BABF-6DF3EA2341CA}" dt="2023-06-23T04:20:03.543" v="3648" actId="26606"/>
          <ac:spMkLst>
            <pc:docMk/>
            <pc:sldMk cId="1252174057" sldId="280"/>
            <ac:spMk id="8" creationId="{C05CBC3C-2E5A-4839-8B9B-2E5A6ADF0F58}"/>
          </ac:spMkLst>
        </pc:spChg>
        <pc:spChg chg="add">
          <ac:chgData name="דולב ניבה" userId="cb0bf2b5-6fbe-421d-b22a-018df8a495c6" providerId="ADAL" clId="{77B7212B-E612-4B16-BABF-6DF3EA2341CA}" dt="2023-06-23T04:20:03.543" v="3648" actId="26606"/>
          <ac:spMkLst>
            <pc:docMk/>
            <pc:sldMk cId="1252174057" sldId="280"/>
            <ac:spMk id="10" creationId="{827FF362-FC97-4BF5-949B-D4ADFA26E457}"/>
          </ac:spMkLst>
        </pc:spChg>
      </pc:sldChg>
      <pc:sldChg chg="modSp del mod">
        <pc:chgData name="דולב ניבה" userId="cb0bf2b5-6fbe-421d-b22a-018df8a495c6" providerId="ADAL" clId="{77B7212B-E612-4B16-BABF-6DF3EA2341CA}" dt="2023-06-23T03:25:50.046" v="2053" actId="2696"/>
        <pc:sldMkLst>
          <pc:docMk/>
          <pc:sldMk cId="3826719407" sldId="280"/>
        </pc:sldMkLst>
        <pc:spChg chg="mod">
          <ac:chgData name="דולב ניבה" userId="cb0bf2b5-6fbe-421d-b22a-018df8a495c6" providerId="ADAL" clId="{77B7212B-E612-4B16-BABF-6DF3EA2341CA}" dt="2023-06-23T03:25:44.424" v="2052" actId="20577"/>
          <ac:spMkLst>
            <pc:docMk/>
            <pc:sldMk cId="3826719407" sldId="280"/>
            <ac:spMk id="3" creationId="{DAA6262D-C715-ED6D-E588-887D0932D0EC}"/>
          </ac:spMkLst>
        </pc:spChg>
      </pc:sldChg>
      <pc:sldChg chg="addSp modSp new mod setBg">
        <pc:chgData name="דולב ניבה" userId="cb0bf2b5-6fbe-421d-b22a-018df8a495c6" providerId="ADAL" clId="{77B7212B-E612-4B16-BABF-6DF3EA2341CA}" dt="2023-07-04T04:02:16.673" v="3672" actId="20577"/>
        <pc:sldMkLst>
          <pc:docMk/>
          <pc:sldMk cId="2034994205" sldId="281"/>
        </pc:sldMkLst>
        <pc:spChg chg="mod">
          <ac:chgData name="דולב ניבה" userId="cb0bf2b5-6fbe-421d-b22a-018df8a495c6" providerId="ADAL" clId="{77B7212B-E612-4B16-BABF-6DF3EA2341CA}" dt="2023-06-23T04:03:42.981" v="2745" actId="26606"/>
          <ac:spMkLst>
            <pc:docMk/>
            <pc:sldMk cId="2034994205" sldId="281"/>
            <ac:spMk id="2" creationId="{AEE61EB7-4EDE-1C1B-7E97-578C7E647482}"/>
          </ac:spMkLst>
        </pc:spChg>
        <pc:spChg chg="mod">
          <ac:chgData name="דולב ניבה" userId="cb0bf2b5-6fbe-421d-b22a-018df8a495c6" providerId="ADAL" clId="{77B7212B-E612-4B16-BABF-6DF3EA2341CA}" dt="2023-07-04T04:02:16.673" v="3672" actId="20577"/>
          <ac:spMkLst>
            <pc:docMk/>
            <pc:sldMk cId="2034994205" sldId="281"/>
            <ac:spMk id="3" creationId="{53FC3325-B1E0-8B25-D414-5756A3BCF5BB}"/>
          </ac:spMkLst>
        </pc:spChg>
        <pc:spChg chg="add">
          <ac:chgData name="דולב ניבה" userId="cb0bf2b5-6fbe-421d-b22a-018df8a495c6" providerId="ADAL" clId="{77B7212B-E612-4B16-BABF-6DF3EA2341CA}" dt="2023-06-23T04:03:42.981" v="2745" actId="26606"/>
          <ac:spMkLst>
            <pc:docMk/>
            <pc:sldMk cId="2034994205" sldId="281"/>
            <ac:spMk id="9" creationId="{45D37F4E-DDB4-456B-97E0-9937730A039F}"/>
          </ac:spMkLst>
        </pc:spChg>
        <pc:spChg chg="add">
          <ac:chgData name="דולב ניבה" userId="cb0bf2b5-6fbe-421d-b22a-018df8a495c6" providerId="ADAL" clId="{77B7212B-E612-4B16-BABF-6DF3EA2341CA}" dt="2023-06-23T04:03:42.981" v="2745" actId="26606"/>
          <ac:spMkLst>
            <pc:docMk/>
            <pc:sldMk cId="2034994205" sldId="281"/>
            <ac:spMk id="11" creationId="{B2DD41CD-8F47-4F56-AD12-4E2FF7696987}"/>
          </ac:spMkLst>
        </pc:spChg>
        <pc:picChg chg="add mod">
          <ac:chgData name="דולב ניבה" userId="cb0bf2b5-6fbe-421d-b22a-018df8a495c6" providerId="ADAL" clId="{77B7212B-E612-4B16-BABF-6DF3EA2341CA}" dt="2023-06-23T04:03:42.981" v="2745" actId="26606"/>
          <ac:picMkLst>
            <pc:docMk/>
            <pc:sldMk cId="2034994205" sldId="281"/>
            <ac:picMk id="4" creationId="{25551998-4E9F-5228-9BAD-4D82AAC24D92}"/>
          </ac:picMkLst>
        </pc:picChg>
      </pc:sldChg>
      <pc:sldChg chg="addSp modSp new mod setBg">
        <pc:chgData name="דולב ניבה" userId="cb0bf2b5-6fbe-421d-b22a-018df8a495c6" providerId="ADAL" clId="{77B7212B-E612-4B16-BABF-6DF3EA2341CA}" dt="2023-06-23T04:19:52.778" v="3647" actId="26606"/>
        <pc:sldMkLst>
          <pc:docMk/>
          <pc:sldMk cId="3546864780" sldId="282"/>
        </pc:sldMkLst>
        <pc:spChg chg="mod">
          <ac:chgData name="דולב ניבה" userId="cb0bf2b5-6fbe-421d-b22a-018df8a495c6" providerId="ADAL" clId="{77B7212B-E612-4B16-BABF-6DF3EA2341CA}" dt="2023-06-23T04:19:52.778" v="3647" actId="26606"/>
          <ac:spMkLst>
            <pc:docMk/>
            <pc:sldMk cId="3546864780" sldId="282"/>
            <ac:spMk id="2" creationId="{7A661823-AAF0-46A8-343C-88708F0C6DE6}"/>
          </ac:spMkLst>
        </pc:spChg>
        <pc:spChg chg="mod">
          <ac:chgData name="דולב ניבה" userId="cb0bf2b5-6fbe-421d-b22a-018df8a495c6" providerId="ADAL" clId="{77B7212B-E612-4B16-BABF-6DF3EA2341CA}" dt="2023-06-23T04:19:52.778" v="3647" actId="26606"/>
          <ac:spMkLst>
            <pc:docMk/>
            <pc:sldMk cId="3546864780" sldId="282"/>
            <ac:spMk id="3" creationId="{9199B4EE-E6CF-00D3-D3E4-90BA058B7BDC}"/>
          </ac:spMkLst>
        </pc:spChg>
        <pc:spChg chg="add">
          <ac:chgData name="דולב ניבה" userId="cb0bf2b5-6fbe-421d-b22a-018df8a495c6" providerId="ADAL" clId="{77B7212B-E612-4B16-BABF-6DF3EA2341CA}" dt="2023-06-23T04:19:52.778" v="3647" actId="26606"/>
          <ac:spMkLst>
            <pc:docMk/>
            <pc:sldMk cId="3546864780" sldId="282"/>
            <ac:spMk id="9" creationId="{45D37F4E-DDB4-456B-97E0-9937730A039F}"/>
          </ac:spMkLst>
        </pc:spChg>
        <pc:spChg chg="add">
          <ac:chgData name="דולב ניבה" userId="cb0bf2b5-6fbe-421d-b22a-018df8a495c6" providerId="ADAL" clId="{77B7212B-E612-4B16-BABF-6DF3EA2341CA}" dt="2023-06-23T04:19:52.778" v="3647" actId="26606"/>
          <ac:spMkLst>
            <pc:docMk/>
            <pc:sldMk cId="3546864780" sldId="282"/>
            <ac:spMk id="11" creationId="{B2DD41CD-8F47-4F56-AD12-4E2FF7696987}"/>
          </ac:spMkLst>
        </pc:spChg>
        <pc:picChg chg="add mod">
          <ac:chgData name="דולב ניבה" userId="cb0bf2b5-6fbe-421d-b22a-018df8a495c6" providerId="ADAL" clId="{77B7212B-E612-4B16-BABF-6DF3EA2341CA}" dt="2023-06-23T04:19:52.778" v="3647" actId="26606"/>
          <ac:picMkLst>
            <pc:docMk/>
            <pc:sldMk cId="3546864780" sldId="282"/>
            <ac:picMk id="4" creationId="{6CA7DE1B-8D86-7B46-2EAC-18BC5523DA9C}"/>
          </ac:picMkLst>
        </pc:picChg>
      </pc:sldChg>
      <pc:sldMasterChg chg="del delSldLayout">
        <pc:chgData name="דולב ניבה" userId="cb0bf2b5-6fbe-421d-b22a-018df8a495c6" providerId="ADAL" clId="{77B7212B-E612-4B16-BABF-6DF3EA2341CA}" dt="2023-07-04T04:04:54.698" v="3673" actId="2696"/>
        <pc:sldMasterMkLst>
          <pc:docMk/>
          <pc:sldMasterMk cId="2066492028" sldId="2147483660"/>
        </pc:sldMasterMkLst>
        <pc:sldLayoutChg chg="del">
          <pc:chgData name="דולב ניבה" userId="cb0bf2b5-6fbe-421d-b22a-018df8a495c6" providerId="ADAL" clId="{77B7212B-E612-4B16-BABF-6DF3EA2341CA}" dt="2023-07-04T04:04:54.698" v="3673" actId="2696"/>
          <pc:sldLayoutMkLst>
            <pc:docMk/>
            <pc:sldMasterMk cId="2066492028" sldId="2147483660"/>
            <pc:sldLayoutMk cId="2837902421" sldId="2147483661"/>
          </pc:sldLayoutMkLst>
        </pc:sldLayoutChg>
        <pc:sldLayoutChg chg="del">
          <pc:chgData name="דולב ניבה" userId="cb0bf2b5-6fbe-421d-b22a-018df8a495c6" providerId="ADAL" clId="{77B7212B-E612-4B16-BABF-6DF3EA2341CA}" dt="2023-07-04T04:04:54.698" v="3673" actId="2696"/>
          <pc:sldLayoutMkLst>
            <pc:docMk/>
            <pc:sldMasterMk cId="2066492028" sldId="2147483660"/>
            <pc:sldLayoutMk cId="1387732102" sldId="2147483662"/>
          </pc:sldLayoutMkLst>
        </pc:sldLayoutChg>
        <pc:sldLayoutChg chg="del">
          <pc:chgData name="דולב ניבה" userId="cb0bf2b5-6fbe-421d-b22a-018df8a495c6" providerId="ADAL" clId="{77B7212B-E612-4B16-BABF-6DF3EA2341CA}" dt="2023-07-04T04:04:54.698" v="3673" actId="2696"/>
          <pc:sldLayoutMkLst>
            <pc:docMk/>
            <pc:sldMasterMk cId="2066492028" sldId="2147483660"/>
            <pc:sldLayoutMk cId="1085957179" sldId="2147483663"/>
          </pc:sldLayoutMkLst>
        </pc:sldLayoutChg>
        <pc:sldLayoutChg chg="del">
          <pc:chgData name="דולב ניבה" userId="cb0bf2b5-6fbe-421d-b22a-018df8a495c6" providerId="ADAL" clId="{77B7212B-E612-4B16-BABF-6DF3EA2341CA}" dt="2023-07-04T04:04:54.698" v="3673" actId="2696"/>
          <pc:sldLayoutMkLst>
            <pc:docMk/>
            <pc:sldMasterMk cId="2066492028" sldId="2147483660"/>
            <pc:sldLayoutMk cId="2766938902" sldId="2147483664"/>
          </pc:sldLayoutMkLst>
        </pc:sldLayoutChg>
        <pc:sldLayoutChg chg="del">
          <pc:chgData name="דולב ניבה" userId="cb0bf2b5-6fbe-421d-b22a-018df8a495c6" providerId="ADAL" clId="{77B7212B-E612-4B16-BABF-6DF3EA2341CA}" dt="2023-07-04T04:04:54.698" v="3673" actId="2696"/>
          <pc:sldLayoutMkLst>
            <pc:docMk/>
            <pc:sldMasterMk cId="2066492028" sldId="2147483660"/>
            <pc:sldLayoutMk cId="2615372185" sldId="2147483665"/>
          </pc:sldLayoutMkLst>
        </pc:sldLayoutChg>
        <pc:sldLayoutChg chg="del">
          <pc:chgData name="דולב ניבה" userId="cb0bf2b5-6fbe-421d-b22a-018df8a495c6" providerId="ADAL" clId="{77B7212B-E612-4B16-BABF-6DF3EA2341CA}" dt="2023-07-04T04:04:54.698" v="3673" actId="2696"/>
          <pc:sldLayoutMkLst>
            <pc:docMk/>
            <pc:sldMasterMk cId="2066492028" sldId="2147483660"/>
            <pc:sldLayoutMk cId="2396810313" sldId="2147483666"/>
          </pc:sldLayoutMkLst>
        </pc:sldLayoutChg>
        <pc:sldLayoutChg chg="del">
          <pc:chgData name="דולב ניבה" userId="cb0bf2b5-6fbe-421d-b22a-018df8a495c6" providerId="ADAL" clId="{77B7212B-E612-4B16-BABF-6DF3EA2341CA}" dt="2023-07-04T04:04:54.698" v="3673" actId="2696"/>
          <pc:sldLayoutMkLst>
            <pc:docMk/>
            <pc:sldMasterMk cId="2066492028" sldId="2147483660"/>
            <pc:sldLayoutMk cId="319655236" sldId="2147483667"/>
          </pc:sldLayoutMkLst>
        </pc:sldLayoutChg>
        <pc:sldLayoutChg chg="del">
          <pc:chgData name="דולב ניבה" userId="cb0bf2b5-6fbe-421d-b22a-018df8a495c6" providerId="ADAL" clId="{77B7212B-E612-4B16-BABF-6DF3EA2341CA}" dt="2023-07-04T04:04:54.698" v="3673" actId="2696"/>
          <pc:sldLayoutMkLst>
            <pc:docMk/>
            <pc:sldMasterMk cId="2066492028" sldId="2147483660"/>
            <pc:sldLayoutMk cId="2458241992" sldId="2147483668"/>
          </pc:sldLayoutMkLst>
        </pc:sldLayoutChg>
        <pc:sldLayoutChg chg="del">
          <pc:chgData name="דולב ניבה" userId="cb0bf2b5-6fbe-421d-b22a-018df8a495c6" providerId="ADAL" clId="{77B7212B-E612-4B16-BABF-6DF3EA2341CA}" dt="2023-07-04T04:04:54.698" v="3673" actId="2696"/>
          <pc:sldLayoutMkLst>
            <pc:docMk/>
            <pc:sldMasterMk cId="2066492028" sldId="2147483660"/>
            <pc:sldLayoutMk cId="4214729789" sldId="2147483669"/>
          </pc:sldLayoutMkLst>
        </pc:sldLayoutChg>
        <pc:sldLayoutChg chg="del">
          <pc:chgData name="דולב ניבה" userId="cb0bf2b5-6fbe-421d-b22a-018df8a495c6" providerId="ADAL" clId="{77B7212B-E612-4B16-BABF-6DF3EA2341CA}" dt="2023-07-04T04:04:54.698" v="3673" actId="2696"/>
          <pc:sldLayoutMkLst>
            <pc:docMk/>
            <pc:sldMasterMk cId="2066492028" sldId="2147483660"/>
            <pc:sldLayoutMk cId="1841340551" sldId="2147483670"/>
          </pc:sldLayoutMkLst>
        </pc:sldLayoutChg>
        <pc:sldLayoutChg chg="del">
          <pc:chgData name="דולב ניבה" userId="cb0bf2b5-6fbe-421d-b22a-018df8a495c6" providerId="ADAL" clId="{77B7212B-E612-4B16-BABF-6DF3EA2341CA}" dt="2023-07-04T04:04:54.698" v="3673" actId="2696"/>
          <pc:sldLayoutMkLst>
            <pc:docMk/>
            <pc:sldMasterMk cId="2066492028" sldId="2147483660"/>
            <pc:sldLayoutMk cId="2337770185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ACD09-71A8-40D4-A650-646ECC353EB4}" type="datetimeFigureOut">
              <a:rPr lang="en-IL" smtClean="0"/>
              <a:t>03/07/2023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B6A7D-87F0-4CC8-800F-BECA0FAA044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7433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B6A7D-87F0-4CC8-800F-BECA0FAA044C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39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4D95-3B32-DB7E-E437-AE705A87C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DE071-8EEA-7DAC-EB82-3FB3C1665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9AAF6-8528-79C2-4A86-99832BB3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490-630F-4E45-AB0C-B895D84F424E}" type="datetimeFigureOut">
              <a:rPr lang="en-IL" smtClean="0"/>
              <a:t>03/07/2023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D753A-7D78-9CD7-936A-E869657F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F6365-AC29-62B8-63F8-098FDBAA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677-7539-4BFF-8394-DB674BC6A2D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3425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5A81-D8D1-79DC-14B5-720472BF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E9572-D605-75DB-7FD1-1E26E21B2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6E735-C5B5-1B3D-66CF-135AFB9E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490-630F-4E45-AB0C-B895D84F424E}" type="datetimeFigureOut">
              <a:rPr lang="en-IL" smtClean="0"/>
              <a:t>03/07/2023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7809D-D1EF-8124-0D6E-A07A890E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6537-A00A-FC5B-5D73-6B047098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677-7539-4BFF-8394-DB674BC6A2D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331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A311E-E173-052D-9B8A-150E74307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E4CD1-D089-9B78-7B79-35E4FD00E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F51BF-ECFF-A28A-AA05-44F4F5B2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490-630F-4E45-AB0C-B895D84F424E}" type="datetimeFigureOut">
              <a:rPr lang="en-IL" smtClean="0"/>
              <a:t>03/07/2023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3DC72-8B5D-AEF8-C303-176353BB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B2C26-03B1-3A09-43B8-92491CEF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677-7539-4BFF-8394-DB674BC6A2D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936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6B6F3-454E-3E18-F410-B05E936C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0DE0-A717-FB8A-61CB-B6B545E8C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34C06-01A9-0748-2ACB-E6B7AC21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490-630F-4E45-AB0C-B895D84F424E}" type="datetimeFigureOut">
              <a:rPr lang="en-IL" smtClean="0"/>
              <a:t>03/07/2023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16E82-7BF1-24EC-503B-CF38D07B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F594A-6B3D-9839-D1CC-AC6D8CA8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677-7539-4BFF-8394-DB674BC6A2D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4355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D27C-13DA-E614-E4B9-82BA631B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BA89D-66FB-BF2B-C1A5-7E53C81CC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7C81C-96FD-206A-BAB8-4F8ECA60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490-630F-4E45-AB0C-B895D84F424E}" type="datetimeFigureOut">
              <a:rPr lang="en-IL" smtClean="0"/>
              <a:t>03/07/2023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A4D1D-72B6-DBE7-3533-55FB2955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954-D625-3DD6-01D5-88129615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677-7539-4BFF-8394-DB674BC6A2D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8295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78BF-056D-50D8-C338-76F6688D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1C1A-FC9F-37C4-8AE0-15F88244A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EF4F6-3631-2B38-9F31-EC1DCA1F9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DA873-EF78-DC4D-C22F-ACCF8887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490-630F-4E45-AB0C-B895D84F424E}" type="datetimeFigureOut">
              <a:rPr lang="en-IL" smtClean="0"/>
              <a:t>03/07/2023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8B2E-C644-AB68-D315-AC5FBCC5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6BBFE-E592-E660-F681-E10EE294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677-7539-4BFF-8394-DB674BC6A2D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618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569B-3E02-09E4-EEE2-CAFBE63D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755B2-630C-13EA-ED9B-910CA962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BBD1A-3A37-DB24-EA5F-29D0AC72B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F75A7-61D0-A354-FFB0-5A2DB15B3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AD3409-5697-4BA7-8242-A1A1C24D9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6372D8-7268-4FA5-CDC3-95DDCCA3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490-630F-4E45-AB0C-B895D84F424E}" type="datetimeFigureOut">
              <a:rPr lang="en-IL" smtClean="0"/>
              <a:t>03/07/2023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8A505-41A0-E3DA-CAEF-58DB309D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944E6-05CA-21DF-AC26-02B336EA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677-7539-4BFF-8394-DB674BC6A2D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1910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5095-9C93-3905-DB8F-24A2A358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C9726-23FD-5D78-4F71-0BE97BDC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490-630F-4E45-AB0C-B895D84F424E}" type="datetimeFigureOut">
              <a:rPr lang="en-IL" smtClean="0"/>
              <a:t>03/07/2023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83E52-5924-7A2F-E169-98B841E5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624D9-3D6C-D6BC-E482-783628A0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677-7539-4BFF-8394-DB674BC6A2D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5878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E37F2-4037-EFDB-FF4E-5C508A28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490-630F-4E45-AB0C-B895D84F424E}" type="datetimeFigureOut">
              <a:rPr lang="en-IL" smtClean="0"/>
              <a:t>03/07/2023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0E1A9-BB8B-A33D-3994-A851248E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EFDFE-F25F-2876-CA21-9F72B61B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677-7539-4BFF-8394-DB674BC6A2D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0577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951E-F7B5-C0E9-0F1B-B7D94DB2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209D-B44E-93A2-4A2E-EA20A215E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8250E-0CCF-7CC0-229F-108A5CE26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FEA05-215A-0A60-6680-58B5ED59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490-630F-4E45-AB0C-B895D84F424E}" type="datetimeFigureOut">
              <a:rPr lang="en-IL" smtClean="0"/>
              <a:t>03/07/2023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076A3-C12A-F006-9D66-9CE14766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42A1F-346D-01E8-24F3-13314C63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677-7539-4BFF-8394-DB674BC6A2D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7511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866D-E5D8-9DB9-0799-251597B8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0C53C-D915-1214-1DE1-FDBAD8FCF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E75F7-5308-1B2B-9B92-3D75384B4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20BA1-27F8-D59E-D083-3853350C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490-630F-4E45-AB0C-B895D84F424E}" type="datetimeFigureOut">
              <a:rPr lang="en-IL" smtClean="0"/>
              <a:t>03/07/2023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9D029-453A-B4E7-BD51-19B9E284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13BE7-0C43-3A2F-DEFD-C46185FE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677-7539-4BFF-8394-DB674BC6A2D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6187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503A6-8AD7-975C-4786-00D94FB6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8F8F1-E6BA-523A-D628-823A90FA7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3FF0B-F5AA-DEF3-8331-85E6DFC2A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9490-630F-4E45-AB0C-B895D84F424E}" type="datetimeFigureOut">
              <a:rPr lang="en-IL" smtClean="0"/>
              <a:t>03/07/2023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991B-5C06-EC38-C3AA-8294847C1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73F9-881A-5492-87BB-2BD884A85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D9677-7539-4BFF-8394-DB674BC6A2D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0980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477B5-EB46-3082-4F8B-04C03D481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1" y="1170431"/>
            <a:ext cx="4875904" cy="51389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800"/>
              </a:spcAft>
            </a:pPr>
            <a:br>
              <a:rPr lang="en-US" sz="3800" b="1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 in Higher Education: A Hybrid Training Program for Integrating the Development of Social-Emotional Skills </a:t>
            </a:r>
            <a:b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lang="en-US" sz="3800" b="1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8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64B92BB-4294-1BB4-A952-44D06F3D5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5441" y="1170432"/>
            <a:ext cx="5002187" cy="5138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ffectLst/>
              </a:rPr>
              <a:t>Niva Dolev, Kinneret College on the Sea of Galilee </a:t>
            </a:r>
          </a:p>
          <a:p>
            <a:pPr marL="0" marR="0" lvl="0" indent="-228600" algn="l" fontAlgn="auto"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2"/>
                </a:solidFill>
                <a:effectLst/>
              </a:rPr>
              <a:t>Anabel </a:t>
            </a:r>
            <a:r>
              <a:rPr lang="en-US" dirty="0" err="1">
                <a:solidFill>
                  <a:schemeClr val="tx2"/>
                </a:solidFill>
                <a:effectLst/>
              </a:rPr>
              <a:t>Lifzsyc</a:t>
            </a:r>
            <a:r>
              <a:rPr lang="en-US" dirty="0">
                <a:solidFill>
                  <a:schemeClr val="tx2"/>
                </a:solidFill>
                <a:effectLst/>
              </a:rPr>
              <a:t> Friedlander, Tel-Aviv University</a:t>
            </a:r>
          </a:p>
          <a:p>
            <a:pPr marL="0" marR="0" lvl="0" indent="-228600" algn="l" fontAlgn="auto"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Hanna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Shachar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, Gordon College of Education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790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439DE-7872-4F9E-D638-79A6459C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Findings (1):  </a:t>
            </a:r>
            <a:r>
              <a:rPr lang="en-US" sz="4000" dirty="0">
                <a:solidFill>
                  <a:srgbClr val="FFFFFF"/>
                </a:solidFill>
              </a:rPr>
              <a:t>Quantitative data – EI pre-post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IL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9BF83-84D0-A2D5-1D4B-AA049572F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ignificant difference in general EI levels between pre- and post-training evaluations (t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(100)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=-.414; p &lt;.001)</a:t>
            </a:r>
          </a:p>
          <a:p>
            <a:pPr marL="0" indent="0">
              <a:buNone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035"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Significant pre-post differences in all four of subscales of EI, and in particular in emotional self-awareness (t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(100)</a:t>
            </a:r>
            <a:r>
              <a:rPr lang="he-I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-6.74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 &lt;.001)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in emotional self-regulation (t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(100)</a:t>
            </a:r>
            <a:r>
              <a:rPr lang="he-I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10.11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p &lt;.001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L" sz="2200" dirty="0"/>
          </a:p>
        </p:txBody>
      </p:sp>
    </p:spTree>
    <p:extLst>
      <p:ext uri="{BB962C8B-B14F-4D97-AF65-F5344CB8AC3E}">
        <p14:creationId xmlns:p14="http://schemas.microsoft.com/office/powerpoint/2010/main" val="7976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35B8-0488-3AF7-3B2A-E097C71C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41" y="127139"/>
            <a:ext cx="11675326" cy="608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Findings (2):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Quantitative data- Evaluation of Training Survey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6A09B-8157-92D3-8442-BDEB880A5FEF}"/>
              </a:ext>
            </a:extLst>
          </p:cNvPr>
          <p:cNvSpPr txBox="1"/>
          <p:nvPr/>
        </p:nvSpPr>
        <p:spPr>
          <a:xfrm>
            <a:off x="289933" y="847493"/>
            <a:ext cx="11285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Means and standard deviations (SD) for the Evaluation of Training survey (N=101)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CF86D1A-5A51-9245-53DD-2DA73C4D5C0F}"/>
              </a:ext>
            </a:extLst>
          </p:cNvPr>
          <p:cNvGraphicFramePr>
            <a:graphicFrameLocks noGrp="1"/>
          </p:cNvGraphicFramePr>
          <p:nvPr/>
        </p:nvGraphicFramePr>
        <p:xfrm>
          <a:off x="557561" y="1466852"/>
          <a:ext cx="10716322" cy="52640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02779">
                  <a:extLst>
                    <a:ext uri="{9D8B030D-6E8A-4147-A177-3AD203B41FA5}">
                      <a16:colId xmlns:a16="http://schemas.microsoft.com/office/drawing/2014/main" val="1168522460"/>
                    </a:ext>
                  </a:extLst>
                </a:gridCol>
                <a:gridCol w="2740396">
                  <a:extLst>
                    <a:ext uri="{9D8B030D-6E8A-4147-A177-3AD203B41FA5}">
                      <a16:colId xmlns:a16="http://schemas.microsoft.com/office/drawing/2014/main" val="378231030"/>
                    </a:ext>
                  </a:extLst>
                </a:gridCol>
                <a:gridCol w="2473147">
                  <a:extLst>
                    <a:ext uri="{9D8B030D-6E8A-4147-A177-3AD203B41FA5}">
                      <a16:colId xmlns:a16="http://schemas.microsoft.com/office/drawing/2014/main" val="3775109344"/>
                    </a:ext>
                  </a:extLst>
                </a:gridCol>
              </a:tblGrid>
              <a:tr h="530035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642813"/>
                  </a:ext>
                </a:extLst>
              </a:tr>
              <a:tr h="880025">
                <a:tc>
                  <a:txBody>
                    <a:bodyPr/>
                    <a:lstStyle/>
                    <a:p>
                      <a:pPr marL="195580" indent="-195580" algn="l" rtl="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 feel the training process was significant for me</a:t>
                      </a:r>
                    </a:p>
                    <a:p>
                      <a:pPr algn="l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278656"/>
                  </a:ext>
                </a:extLst>
              </a:tr>
              <a:tr h="347999">
                <a:tc>
                  <a:txBody>
                    <a:bodyPr/>
                    <a:lstStyle/>
                    <a:p>
                      <a:pPr marL="195580" indent="-195580" algn="l" rtl="0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I feel I need more time for further EI development</a:t>
                      </a:r>
                    </a:p>
                    <a:p>
                      <a:pPr algn="l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90025"/>
                  </a:ext>
                </a:extLst>
              </a:tr>
              <a:tr h="431494"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r>
                        <a:rPr lang="en-US" sz="1800" b="1" dirty="0">
                          <a:effectLst/>
                        </a:rPr>
                        <a:t>I started an important process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4.33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.831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881291"/>
                  </a:ext>
                </a:extLst>
              </a:tr>
              <a:tr h="856443">
                <a:tc>
                  <a:txBody>
                    <a:bodyPr/>
                    <a:lstStyle/>
                    <a:p>
                      <a:pPr marL="195580" indent="-195580" algn="l" rtl="0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I would like to continue with the EI development process</a:t>
                      </a:r>
                    </a:p>
                    <a:p>
                      <a:pPr algn="l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.938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76233"/>
                  </a:ext>
                </a:extLst>
              </a:tr>
              <a:tr h="522778">
                <a:tc>
                  <a:txBody>
                    <a:bodyPr/>
                    <a:lstStyle/>
                    <a:p>
                      <a:pPr marL="112395" indent="-112395" algn="l" rtl="0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I gained new insights about myself 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.917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560787"/>
                  </a:ext>
                </a:extLst>
              </a:tr>
              <a:tr h="856443">
                <a:tc>
                  <a:txBody>
                    <a:bodyPr/>
                    <a:lstStyle/>
                    <a:p>
                      <a:pPr marL="112395" indent="-112395" algn="l" rtl="0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I have become more self-reflective</a:t>
                      </a:r>
                    </a:p>
                    <a:p>
                      <a:pPr algn="l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.784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25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76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4716D-E794-E4F1-C22F-5FD40261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Findings (3): </a:t>
            </a:r>
            <a:b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Qualitative date: Open Reflections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18AF5-E952-A83E-03D8-BB57C63A3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" t="24652" r="3890" b="28445"/>
          <a:stretch/>
        </p:blipFill>
        <p:spPr>
          <a:xfrm>
            <a:off x="112574" y="2434545"/>
            <a:ext cx="11763329" cy="42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6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B345D-9D83-B419-751F-6341F1EE3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Selected Quotes: The contribution</a:t>
            </a:r>
            <a:endParaRPr lang="en-IL" sz="5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C91A7-5DCA-1034-373D-61DE91297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2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“[what I gained during the program is] an understanding that we can control our feelings, and that such control can lead us to better places”.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2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would like to introduce the school to EI. To establish a professional EI training program for both parents and students”</a:t>
            </a:r>
            <a:r>
              <a:rPr lang="en-US" sz="22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2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“I learned how to regulate and control my emotions, to understand the ways by which the world around me impacts me and others, and to respond responsibly”</a:t>
            </a:r>
            <a:endParaRPr lang="en-IL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035">
              <a:spcAft>
                <a:spcPts val="800"/>
              </a:spcAft>
            </a:pPr>
            <a:endParaRPr lang="en-IL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IL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L" sz="2200"/>
          </a:p>
        </p:txBody>
      </p:sp>
    </p:spTree>
    <p:extLst>
      <p:ext uri="{BB962C8B-B14F-4D97-AF65-F5344CB8AC3E}">
        <p14:creationId xmlns:p14="http://schemas.microsoft.com/office/powerpoint/2010/main" val="118979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FDF06-EA32-785B-2449-E6DAD2AE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Selected Quotes: Elements of the training</a:t>
            </a:r>
            <a:endParaRPr lang="en-IL" sz="4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A03BA-4FF6-B446-F451-9E39D2A4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"It was very important for me to acquire a more scientific view of EI”.</a:t>
            </a:r>
            <a:endParaRPr lang="en-IL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“I worked and achieved the goals I had set for myself at the onset of the process”</a:t>
            </a:r>
          </a:p>
          <a:p>
            <a:pPr marL="26035">
              <a:spcAft>
                <a:spcPts val="800"/>
              </a:spcAft>
            </a:pPr>
            <a:r>
              <a:rPr lang="en-US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“Having to write down my answers to questions that concerned emotions helped me clarify my thoughts and feelings and enabled me to bring up independent ideas and solutions.” </a:t>
            </a:r>
            <a:endParaRPr lang="en-IL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035">
              <a:spcAft>
                <a:spcPts val="800"/>
              </a:spcAft>
            </a:pPr>
            <a:r>
              <a:rPr lang="en-US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“The practice elements included in the program gave me tools to work on myself and ones that I can pass on to my students”</a:t>
            </a:r>
            <a:endParaRPr lang="en-IL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“What was missing [from the program] was the opportunity to interact with others, as part of the development process. I usually rely on interactions for learning new skills”.</a:t>
            </a:r>
            <a:endParaRPr lang="en-IL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L" sz="2000"/>
          </a:p>
        </p:txBody>
      </p:sp>
    </p:spTree>
    <p:extLst>
      <p:ext uri="{BB962C8B-B14F-4D97-AF65-F5344CB8AC3E}">
        <p14:creationId xmlns:p14="http://schemas.microsoft.com/office/powerpoint/2010/main" val="125217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61823-AAF0-46A8-343C-88708F0C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Discussion: </a:t>
            </a:r>
            <a:endParaRPr lang="en-IL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B4EE-E6CF-00D3-D3E4-90BA058B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000" dirty="0"/>
              <a:t>Social-emotional development processes can be effectively integrated in higher education</a:t>
            </a:r>
          </a:p>
          <a:p>
            <a:r>
              <a:rPr lang="en-US" sz="2000" dirty="0"/>
              <a:t>The cultivation of social-emotional skills is well accepted by students</a:t>
            </a:r>
          </a:p>
          <a:p>
            <a:r>
              <a:rPr lang="en-US" sz="2000" dirty="0"/>
              <a:t>Such training can enhance social-emotional skills and impact personal and professional views and behaviors</a:t>
            </a:r>
          </a:p>
          <a:p>
            <a:r>
              <a:rPr lang="en-US" sz="2000" dirty="0"/>
              <a:t>The on-line element of the training allows SEL without major curricular changes or faculty training</a:t>
            </a:r>
          </a:p>
          <a:p>
            <a:r>
              <a:rPr lang="en-US" sz="2000" dirty="0"/>
              <a:t>The tool is generic, modular and personal, allowing to cultivate different 21</a:t>
            </a:r>
            <a:r>
              <a:rPr lang="en-US" sz="2000" baseline="30000" dirty="0"/>
              <a:t>st</a:t>
            </a:r>
            <a:r>
              <a:rPr lang="en-US" sz="2000" dirty="0"/>
              <a:t> century skills and create a 3 year program to better prepare students for the future ahead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7DE1B-8D86-7B46-2EAC-18BC5523D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98" r="2337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6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BD28B-8956-D2B9-D694-062A7CC3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</a:t>
            </a:r>
            <a:endParaRPr lang="en-IL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CF3E-1448-EF7D-A17B-EA9883DCA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he-I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constantly changing and increasingly challenging VUCA world (Mitra, Kulkarni &amp; Stanfield, 2016)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Changes in the nature of most professions. </a:t>
            </a:r>
            <a:endParaRPr lang="he-IL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need for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wider set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of skills  - 21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century skills (cognitive, social and emotional)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(OECD 2018).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Social-emotional skills are rooted in the concept of emotional-social intelligence and are executed in social-emotional learning (SEL) programs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9ED0D-9CC6-4174-6464-1FACBEECA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36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91669-F516-F0D5-D3DE-A4B943E2DD8A}"/>
              </a:ext>
            </a:extLst>
          </p:cNvPr>
          <p:cNvSpPr txBox="1"/>
          <p:nvPr/>
        </p:nvSpPr>
        <p:spPr>
          <a:xfrm>
            <a:off x="2027207" y="695918"/>
            <a:ext cx="3039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Rationale</a:t>
            </a:r>
            <a:endParaRPr lang="en-IL" sz="4000" dirty="0"/>
          </a:p>
        </p:txBody>
      </p:sp>
    </p:spTree>
    <p:extLst>
      <p:ext uri="{BB962C8B-B14F-4D97-AF65-F5344CB8AC3E}">
        <p14:creationId xmlns:p14="http://schemas.microsoft.com/office/powerpoint/2010/main" val="164464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0BD6D-8CF0-0369-5EAF-2D1AEBA3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000" dirty="0"/>
              <a:t>Social-emotional Skills in Higher Education </a:t>
            </a:r>
            <a:endParaRPr lang="en-IL" sz="5000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F3E4-997A-CC7C-BD6A-8C7C0623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Higher education institutions are assigned to prepare young people for the future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OECD, 2018).</a:t>
            </a:r>
          </a:p>
          <a:p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Thus, they are expected to provide students with a wider set of personal, social and emotional skills 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Kastberg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Buchkko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&amp;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Buchkko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2020)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200" dirty="0"/>
              <a:t>Several efforts to cultivate social-emotional skills have indicated positive impacts (</a:t>
            </a:r>
            <a:r>
              <a:rPr lang="en-US" sz="2200" dirty="0" err="1"/>
              <a:t>Boyztzis</a:t>
            </a:r>
            <a:r>
              <a:rPr lang="en-US" sz="2200" dirty="0"/>
              <a:t>, 2009)</a:t>
            </a:r>
          </a:p>
          <a:p>
            <a:r>
              <a:rPr lang="en-US" sz="2200" dirty="0"/>
              <a:t>However, such efforts are not common</a:t>
            </a:r>
          </a:p>
          <a:p>
            <a:r>
              <a:rPr lang="en-US" sz="2200" dirty="0"/>
              <a:t>Among reasons are lack of time and knowledge, a system slow to change and general disagreement over the purpose of higher education</a:t>
            </a:r>
            <a:endParaRPr lang="en-IL" sz="2200" dirty="0"/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85C7B314-029E-8180-DF73-601B7F5B4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5" r="14157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A6875-EE90-134D-8190-96E984D5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3700" dirty="0"/>
              <a:t>Key social-emotional skills</a:t>
            </a:r>
            <a:endParaRPr lang="en-IL" sz="3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882A7-E58D-1678-DA63-A477EB97E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1" y="2290826"/>
            <a:ext cx="6258968" cy="4415735"/>
          </a:xfrm>
        </p:spPr>
        <p:txBody>
          <a:bodyPr anchor="ctr">
            <a:normAutofit/>
          </a:bodyPr>
          <a:lstStyle/>
          <a:p>
            <a:pPr indent="0"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Emotional self-awareness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one's ability to recognize and understand self-emotions and feelings, differentiate between feelings, identify their origins and understand how they are related to one’s thoughts, values, behavior and accomplishments</a:t>
            </a:r>
          </a:p>
          <a:p>
            <a:pPr indent="0"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Emotional self-regulation: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ability to effectively and constructively manage, regulate and control emotions and their behavioral manifestations (Brackett, Rivers and Salovey 2011;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Inzlicht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al. 2020). 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L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C6551-1A18-D461-B7D4-8E188E4BC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606" y="581892"/>
            <a:ext cx="3737067" cy="25187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001B7-577C-7390-C6EB-CA6CC808B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829" y="3707894"/>
            <a:ext cx="2518756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5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D80C3-B343-270A-7636-1F5355F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The Aim of this Study</a:t>
            </a:r>
            <a:r>
              <a:rPr lang="he-IL" sz="4200" dirty="0"/>
              <a:t>:</a:t>
            </a:r>
            <a:endParaRPr lang="en-IL" sz="4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CDDAC-923C-6531-5FC4-93D26293D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investigate a novel, hybrid training program, intended to cultivate emotional self-awareness and emotional self-regulation–among students of higher education and integrated in the existing curriculum </a:t>
            </a:r>
          </a:p>
          <a:p>
            <a:pPr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Research questions:</a:t>
            </a:r>
          </a:p>
          <a:p>
            <a:pPr marL="180340" indent="-180340">
              <a:lnSpc>
                <a:spcPct val="12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would be the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impact of the training on the participants’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emotional self-awareness and emotional self-regulation? </a:t>
            </a:r>
            <a:endParaRPr lang="en-I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Would participants perceive the training to be effective and relevant to their lives, and if so, in what way? </a:t>
            </a:r>
            <a:endParaRPr lang="en-I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What would be the perceived impact of the program on participants’ knowledge and views of EI, on their emotional self-awareness and self-regulation skills, and on related behaviors?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IL" sz="2200" dirty="0"/>
          </a:p>
        </p:txBody>
      </p:sp>
    </p:spTree>
    <p:extLst>
      <p:ext uri="{BB962C8B-B14F-4D97-AF65-F5344CB8AC3E}">
        <p14:creationId xmlns:p14="http://schemas.microsoft.com/office/powerpoint/2010/main" val="420240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61EB7-4EDE-1C1B-7E97-578C7E64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The training</a:t>
            </a:r>
            <a:endParaRPr lang="en-IL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C3325-B1E0-8B25-D414-5756A3BCF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A semester long training</a:t>
            </a:r>
          </a:p>
          <a:p>
            <a:r>
              <a:rPr lang="en-US" sz="2200" dirty="0"/>
              <a:t>Part of an academic course</a:t>
            </a:r>
          </a:p>
          <a:p>
            <a:r>
              <a:rPr lang="en-US" sz="2200" dirty="0"/>
              <a:t>Hybrid training (on-line and in class)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Self-directed journey (within boundaries)</a:t>
            </a:r>
            <a:endParaRPr lang="en-US" sz="2200" dirty="0"/>
          </a:p>
          <a:p>
            <a:r>
              <a:rPr lang="en-US" sz="2200" dirty="0"/>
              <a:t>Does not require much faculty training </a:t>
            </a:r>
          </a:p>
          <a:p>
            <a:endParaRPr lang="en-IL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51998-4E9F-5228-9BAD-4D82AAC24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22" r="1937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9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66843-6B68-423E-2EE8-D6C66C72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9525"/>
            <a:ext cx="6707123" cy="864830"/>
          </a:xfrm>
        </p:spPr>
        <p:txBody>
          <a:bodyPr anchor="b">
            <a:normAutofit/>
          </a:bodyPr>
          <a:lstStyle/>
          <a:p>
            <a:r>
              <a:rPr lang="en-US" sz="4000" dirty="0"/>
              <a:t>The Training</a:t>
            </a:r>
            <a:endParaRPr lang="en-IL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18C5D-8780-2726-7084-51AB4BA3C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13" y="1707154"/>
            <a:ext cx="6583679" cy="493518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Virtual segment of Development: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nline ‘roadmap’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8 assignments with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main elements: Knowledge acquisition, personal exploration and goal setting, and individual practice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Faculty support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Class segment of development: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ntegrated into regular class activities</a:t>
            </a:r>
            <a:endParaRPr lang="he-IL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Connections to the course topics and the profession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End of course reflections</a:t>
            </a:r>
          </a:p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Evaluation: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formative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IL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AD7A1-BAE5-9B32-E5E5-AF8D9969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547355"/>
            <a:ext cx="4170530" cy="37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2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362CA-F5C3-86E9-5727-DCAE64D1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Participants</a:t>
            </a:r>
            <a:endParaRPr lang="en-IL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EF77-8F39-5043-F653-3A20943B8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indent="0">
              <a:spcAft>
                <a:spcPts val="8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101 students enrolled in the Assessment and Evaluation in Education course as part of their Educational Management MA program. </a:t>
            </a:r>
            <a:endParaRPr lang="he-I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verage age</a:t>
            </a:r>
            <a:r>
              <a:rPr lang="he-I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31, 70% women</a:t>
            </a:r>
            <a:endParaRPr lang="he-I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everal religious/ethnic groups: Jews, Muslims, Christians, Druze and others.  </a:t>
            </a:r>
            <a:endParaRPr lang="en-I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L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7FB9E-42E5-041A-397C-A9DD8887D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5" r="1402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6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6B35F-48DC-4BB2-33BB-8F72BE87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Tools:</a:t>
            </a:r>
            <a:endParaRPr lang="en-IL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94DFA-369C-8BE3-E194-4B697718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mixed method framework:</a:t>
            </a: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SSREI scale (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Schutte et al., 1998): Pre and Post training </a:t>
            </a: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 evaluation-of-training survey: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Six statements on a 1-5 Likert scale</a:t>
            </a: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Open reflections: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part of their end-of-training assignments at the end of the training</a:t>
            </a:r>
            <a:endParaRPr lang="he-IL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E589B-F722-18FB-24F8-B600D0547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5" r="13186" b="-1"/>
          <a:stretch/>
        </p:blipFill>
        <p:spPr>
          <a:xfrm>
            <a:off x="8900160" y="2632244"/>
            <a:ext cx="2401602" cy="24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06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9977</TotalTime>
  <Words>1070</Words>
  <Application>Microsoft Office PowerPoint</Application>
  <PresentationFormat>Widescreen</PresentationFormat>
  <Paragraphs>101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 SEL in Higher Education: A Hybrid Training Program for Integrating the Development of Social-Emotional Skills   </vt:lpstr>
      <vt:lpstr> </vt:lpstr>
      <vt:lpstr>Social-emotional Skills in Higher Education </vt:lpstr>
      <vt:lpstr>Key social-emotional skills</vt:lpstr>
      <vt:lpstr>The Aim of this Study:</vt:lpstr>
      <vt:lpstr>The training</vt:lpstr>
      <vt:lpstr>The Training</vt:lpstr>
      <vt:lpstr>Participants</vt:lpstr>
      <vt:lpstr>Tools:</vt:lpstr>
      <vt:lpstr>Findings (1):  Quantitative data – EI pre-post </vt:lpstr>
      <vt:lpstr>       Findings (2): Quantitative data- Evaluation of Training Survey</vt:lpstr>
      <vt:lpstr>Findings (3):  Qualitative date: Open Reflections</vt:lpstr>
      <vt:lpstr>Selected Quotes: The contribution</vt:lpstr>
      <vt:lpstr>Selected Quotes: Elements of the training</vt:lpstr>
      <vt:lpstr>Discussion: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דולב ניבה</dc:creator>
  <cp:lastModifiedBy>דולב ניבה</cp:lastModifiedBy>
  <cp:revision>1</cp:revision>
  <dcterms:created xsi:type="dcterms:W3CDTF">2023-06-17T16:51:07Z</dcterms:created>
  <dcterms:modified xsi:type="dcterms:W3CDTF">2023-07-05T04:35:55Z</dcterms:modified>
</cp:coreProperties>
</file>