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61" r:id="rId1"/>
  </p:sldMasterIdLst>
  <p:notesMasterIdLst>
    <p:notesMasterId r:id="rId26"/>
  </p:notesMasterIdLst>
  <p:sldIdLst>
    <p:sldId id="258" r:id="rId2"/>
    <p:sldId id="327" r:id="rId3"/>
    <p:sldId id="329" r:id="rId4"/>
    <p:sldId id="326" r:id="rId5"/>
    <p:sldId id="325" r:id="rId6"/>
    <p:sldId id="256" r:id="rId7"/>
    <p:sldId id="288" r:id="rId8"/>
    <p:sldId id="276" r:id="rId9"/>
    <p:sldId id="283" r:id="rId10"/>
    <p:sldId id="324" r:id="rId11"/>
    <p:sldId id="330" r:id="rId12"/>
    <p:sldId id="323" r:id="rId13"/>
    <p:sldId id="312" r:id="rId14"/>
    <p:sldId id="328" r:id="rId15"/>
    <p:sldId id="322" r:id="rId16"/>
    <p:sldId id="333" r:id="rId17"/>
    <p:sldId id="334" r:id="rId18"/>
    <p:sldId id="336" r:id="rId19"/>
    <p:sldId id="335" r:id="rId20"/>
    <p:sldId id="337" r:id="rId21"/>
    <p:sldId id="280" r:id="rId22"/>
    <p:sldId id="282" r:id="rId23"/>
    <p:sldId id="281" r:id="rId24"/>
    <p:sldId id="28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6968" autoAdjust="0"/>
  </p:normalViewPr>
  <p:slideViewPr>
    <p:cSldViewPr snapToGrid="0">
      <p:cViewPr varScale="1">
        <p:scale>
          <a:sx n="52" d="100"/>
          <a:sy n="52" d="100"/>
        </p:scale>
        <p:origin x="1795" y="58"/>
      </p:cViewPr>
      <p:guideLst/>
    </p:cSldViewPr>
  </p:slideViewPr>
  <p:notesTextViewPr>
    <p:cViewPr>
      <p:scale>
        <a:sx n="1" d="1"/>
        <a:sy n="1" d="1"/>
      </p:scale>
      <p:origin x="0" y="0"/>
    </p:cViewPr>
  </p:notesTextViewPr>
  <p:sorterViewPr>
    <p:cViewPr>
      <p:scale>
        <a:sx n="69741" d="125000"/>
        <a:sy n="69741" d="125000"/>
      </p:scale>
      <p:origin x="0" y="-9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slide" Target="../slides/slide19.xml"/><Relationship Id="rId3" Type="http://schemas.openxmlformats.org/officeDocument/2006/relationships/slide" Target="../slides/slide21.xml"/><Relationship Id="rId7" Type="http://schemas.openxmlformats.org/officeDocument/2006/relationships/slide" Target="../slides/slide16.xml"/><Relationship Id="rId2" Type="http://schemas.openxmlformats.org/officeDocument/2006/relationships/slide" Target="../slides/slide17.xml"/><Relationship Id="rId1" Type="http://schemas.openxmlformats.org/officeDocument/2006/relationships/slide" Target="../slides/slide20.xml"/><Relationship Id="rId6" Type="http://schemas.openxmlformats.org/officeDocument/2006/relationships/slide" Target="../slides/slide24.xml"/><Relationship Id="rId5" Type="http://schemas.openxmlformats.org/officeDocument/2006/relationships/slide" Target="../slides/slide22.xml"/><Relationship Id="rId4" Type="http://schemas.openxmlformats.org/officeDocument/2006/relationships/slide" Target="../slides/slide18.xml"/><Relationship Id="rId9" Type="http://schemas.openxmlformats.org/officeDocument/2006/relationships/slide" Target="../slides/slide23.xml"/></Relationships>
</file>

<file path=ppt/diagrams/_rels/data6.xml.rels><?xml version="1.0" encoding="UTF-8" standalone="yes"?>
<Relationships xmlns="http://schemas.openxmlformats.org/package/2006/relationships"><Relationship Id="rId3" Type="http://schemas.openxmlformats.org/officeDocument/2006/relationships/hyperlink" Target="https://unite.un.org/news/unite-paper-framework-ethical-ai-united-nations" TargetMode="External"/><Relationship Id="rId2" Type="http://schemas.openxmlformats.org/officeDocument/2006/relationships/hyperlink" Target="https://oecd.ai/en/ai-principles" TargetMode="External"/><Relationship Id="rId1" Type="http://schemas.openxmlformats.org/officeDocument/2006/relationships/hyperlink" Target="https://www.ohchr.org/sites/default/files/UDHR/Documents/UDHR_Translations/eng.pdf" TargetMode="External"/><Relationship Id="rId4" Type="http://schemas.openxmlformats.org/officeDocument/2006/relationships/hyperlink" Target="https://www.europarl.europa.eu/news/en/headlines/society/20230601STO93804/eu-ai-act-first-regulation-on-artificial-intelligence" TargetMode="External"/></Relationships>
</file>

<file path=ppt/diagrams/_rels/drawing6.xml.rels><?xml version="1.0" encoding="UTF-8" standalone="yes"?>
<Relationships xmlns="http://schemas.openxmlformats.org/package/2006/relationships"><Relationship Id="rId3" Type="http://schemas.openxmlformats.org/officeDocument/2006/relationships/hyperlink" Target="https://unite.un.org/news/unite-paper-framework-ethical-ai-united-nations" TargetMode="External"/><Relationship Id="rId2" Type="http://schemas.openxmlformats.org/officeDocument/2006/relationships/hyperlink" Target="https://oecd.ai/en/ai-principles" TargetMode="External"/><Relationship Id="rId1" Type="http://schemas.openxmlformats.org/officeDocument/2006/relationships/hyperlink" Target="https://www.ohchr.org/sites/default/files/UDHR/Documents/UDHR_Translations/eng.pdf" TargetMode="External"/><Relationship Id="rId4" Type="http://schemas.openxmlformats.org/officeDocument/2006/relationships/hyperlink" Target="https://www.europarl.europa.eu/news/en/headlines/society/20230601STO93804/eu-ai-act-first-regulation-on-artificial-intelligence"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88B204-F7D3-4669-B115-639997B330E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IL"/>
        </a:p>
      </dgm:t>
    </dgm:pt>
    <dgm:pt modelId="{6FC99023-F27D-4F66-8CFE-2EC7F17A9F07}">
      <dgm:prSet phldrT="[Text]"/>
      <dgm:spPr/>
      <dgm:t>
        <a:bodyPr/>
        <a:lstStyle/>
        <a:p>
          <a:r>
            <a:rPr lang="en-US" b="1" dirty="0">
              <a:solidFill>
                <a:schemeClr val="bg1"/>
              </a:solidFill>
              <a:latin typeface="Times New Roman" panose="02020603050405020304" pitchFamily="18" charset="0"/>
              <a:cs typeface="Times New Roman" panose="02020603050405020304" pitchFamily="18" charset="0"/>
              <a:hlinkClick xmlns:r="http://schemas.openxmlformats.org/officeDocument/2006/relationships" r:id="rId1" action="ppaction://hlinksldjump">
                <a:extLst>
                  <a:ext uri="{A12FA001-AC4F-418D-AE19-62706E023703}">
                    <ahyp:hlinkClr xmlns:ahyp="http://schemas.microsoft.com/office/drawing/2018/hyperlinkcolor" val="tx"/>
                  </a:ext>
                </a:extLst>
              </a:hlinkClick>
            </a:rPr>
            <a:t>Bias and discrimination</a:t>
          </a:r>
          <a:endParaRPr lang="en-IL" b="1" dirty="0">
            <a:solidFill>
              <a:schemeClr val="bg1"/>
            </a:solidFill>
            <a:latin typeface="Times New Roman" panose="02020603050405020304" pitchFamily="18" charset="0"/>
            <a:cs typeface="Times New Roman" panose="02020603050405020304" pitchFamily="18" charset="0"/>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554D121C-A709-4693-B301-A33DBB46417D}" type="parTrans" cxnId="{4AD1FF9E-2A71-46D7-BEA8-111A2EDF0AD0}">
      <dgm:prSet/>
      <dgm:spPr/>
      <dgm:t>
        <a:bodyPr/>
        <a:lstStyle/>
        <a:p>
          <a:endParaRPr lang="en-IL"/>
        </a:p>
      </dgm:t>
    </dgm:pt>
    <dgm:pt modelId="{46E5CE19-0EA2-40A5-96B3-93EBB4E03781}" type="sibTrans" cxnId="{4AD1FF9E-2A71-46D7-BEA8-111A2EDF0AD0}">
      <dgm:prSet/>
      <dgm:spPr/>
      <dgm:t>
        <a:bodyPr/>
        <a:lstStyle/>
        <a:p>
          <a:endParaRPr lang="en-IL"/>
        </a:p>
      </dgm:t>
    </dgm:pt>
    <dgm:pt modelId="{050591E5-AD05-450A-A7E8-42A1AAEA8AAE}">
      <dgm:prSet phldrT="[Text]"/>
      <dgm:spPr/>
      <dgm:t>
        <a:bodyPr/>
        <a:lstStyle/>
        <a:p>
          <a:r>
            <a:rPr lang="en-US" b="1" dirty="0">
              <a:solidFill>
                <a:schemeClr val="bg1"/>
              </a:solidFill>
              <a:latin typeface="Times New Roman" panose="02020603050405020304" pitchFamily="18" charset="0"/>
              <a:cs typeface="Times New Roman" panose="02020603050405020304" pitchFamily="18" charset="0"/>
              <a:hlinkClick xmlns:r="http://schemas.openxmlformats.org/officeDocument/2006/relationships" r:id="rId2" action="ppaction://hlinksldjump">
                <a:extLst>
                  <a:ext uri="{A12FA001-AC4F-418D-AE19-62706E023703}">
                    <ahyp:hlinkClr xmlns:ahyp="http://schemas.microsoft.com/office/drawing/2018/hyperlinkcolor" val="tx"/>
                  </a:ext>
                </a:extLst>
              </a:hlinkClick>
            </a:rPr>
            <a:t>Accountability/  responsibility</a:t>
          </a:r>
          <a:endParaRPr lang="en-IL" b="1" dirty="0">
            <a:solidFill>
              <a:schemeClr val="bg1"/>
            </a:solidFill>
            <a:latin typeface="Times New Roman" panose="02020603050405020304" pitchFamily="18" charset="0"/>
            <a:cs typeface="Times New Roman" panose="02020603050405020304" pitchFamily="18" charset="0"/>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CF50695C-62E6-4C67-A938-881AB5AEA24C}" type="parTrans" cxnId="{F77808D7-0786-4873-A18A-A152CA0CE822}">
      <dgm:prSet/>
      <dgm:spPr/>
      <dgm:t>
        <a:bodyPr/>
        <a:lstStyle/>
        <a:p>
          <a:endParaRPr lang="en-IL"/>
        </a:p>
      </dgm:t>
    </dgm:pt>
    <dgm:pt modelId="{AD0DE714-EA27-4E4D-9E12-D14D0475CBCB}" type="sibTrans" cxnId="{F77808D7-0786-4873-A18A-A152CA0CE822}">
      <dgm:prSet/>
      <dgm:spPr/>
      <dgm:t>
        <a:bodyPr/>
        <a:lstStyle/>
        <a:p>
          <a:endParaRPr lang="en-IL"/>
        </a:p>
      </dgm:t>
    </dgm:pt>
    <dgm:pt modelId="{CB3104A3-A00F-4A3D-8E68-F58B58B6C898}">
      <dgm:prSet phldrT="[Text]"/>
      <dgm:spPr/>
      <dgm:t>
        <a:bodyPr/>
        <a:lstStyle/>
        <a:p>
          <a:r>
            <a:rPr lang="en-US" b="1" dirty="0">
              <a:solidFill>
                <a:schemeClr val="bg1"/>
              </a:solidFill>
              <a:latin typeface="Times New Roman" panose="02020603050405020304" pitchFamily="18" charset="0"/>
              <a:cs typeface="Times New Roman" panose="02020603050405020304" pitchFamily="18" charset="0"/>
            </a:rPr>
            <a:t>Regulation</a:t>
          </a:r>
          <a:endParaRPr lang="en-IL" b="1" dirty="0">
            <a:solidFill>
              <a:schemeClr val="bg1"/>
            </a:solidFill>
            <a:latin typeface="Times New Roman" panose="02020603050405020304" pitchFamily="18" charset="0"/>
            <a:cs typeface="Times New Roman" panose="02020603050405020304" pitchFamily="18" charset="0"/>
          </a:endParaRPr>
        </a:p>
      </dgm:t>
    </dgm:pt>
    <dgm:pt modelId="{3C939E90-7E59-41B5-99E2-FDB04FF31F19}" type="parTrans" cxnId="{023ACF96-2691-4640-BA3D-73DF7A549D06}">
      <dgm:prSet/>
      <dgm:spPr/>
      <dgm:t>
        <a:bodyPr/>
        <a:lstStyle/>
        <a:p>
          <a:endParaRPr lang="en-IL"/>
        </a:p>
      </dgm:t>
    </dgm:pt>
    <dgm:pt modelId="{0829F185-538F-47B4-9CBB-A731496637F7}" type="sibTrans" cxnId="{023ACF96-2691-4640-BA3D-73DF7A549D06}">
      <dgm:prSet/>
      <dgm:spPr/>
      <dgm:t>
        <a:bodyPr/>
        <a:lstStyle/>
        <a:p>
          <a:endParaRPr lang="en-IL"/>
        </a:p>
      </dgm:t>
    </dgm:pt>
    <dgm:pt modelId="{CA05383E-7958-4156-BF68-AE55E2CBB7E5}">
      <dgm:prSet phldrT="[Text]"/>
      <dgm:spPr/>
      <dgm:t>
        <a:bodyPr/>
        <a:lstStyle/>
        <a:p>
          <a:r>
            <a:rPr lang="en-US" b="1" dirty="0">
              <a:solidFill>
                <a:schemeClr val="bg1"/>
              </a:solidFill>
              <a:latin typeface="Times New Roman" panose="02020603050405020304" pitchFamily="18" charset="0"/>
              <a:cs typeface="Times New Roman" panose="02020603050405020304" pitchFamily="18" charset="0"/>
              <a:hlinkClick xmlns:r="http://schemas.openxmlformats.org/officeDocument/2006/relationships" r:id="rId3" action="ppaction://hlinksldjump">
                <a:extLst>
                  <a:ext uri="{A12FA001-AC4F-418D-AE19-62706E023703}">
                    <ahyp:hlinkClr xmlns:ahyp="http://schemas.microsoft.com/office/drawing/2018/hyperlinkcolor" val="tx"/>
                  </a:ext>
                </a:extLst>
              </a:hlinkClick>
            </a:rPr>
            <a:t>Social implications</a:t>
          </a:r>
          <a:endParaRPr lang="en-IL" b="1" dirty="0">
            <a:solidFill>
              <a:schemeClr val="bg1"/>
            </a:solidFill>
            <a:latin typeface="Times New Roman" panose="02020603050405020304" pitchFamily="18" charset="0"/>
            <a:cs typeface="Times New Roman" panose="02020603050405020304" pitchFamily="18" charset="0"/>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96F1F53F-612D-44BD-B3B4-2B5B175A838A}" type="parTrans" cxnId="{06F90EDE-0EB0-41C9-9C3C-5E00406E3E35}">
      <dgm:prSet/>
      <dgm:spPr/>
      <dgm:t>
        <a:bodyPr/>
        <a:lstStyle/>
        <a:p>
          <a:endParaRPr lang="en-IL"/>
        </a:p>
      </dgm:t>
    </dgm:pt>
    <dgm:pt modelId="{CF754B51-3731-4725-A68F-B139AB677CAD}" type="sibTrans" cxnId="{06F90EDE-0EB0-41C9-9C3C-5E00406E3E35}">
      <dgm:prSet/>
      <dgm:spPr/>
      <dgm:t>
        <a:bodyPr/>
        <a:lstStyle/>
        <a:p>
          <a:endParaRPr lang="en-IL"/>
        </a:p>
      </dgm:t>
    </dgm:pt>
    <dgm:pt modelId="{F8C5020D-08E7-405D-9751-177151A82073}">
      <dgm:prSet phldrT="[Text]"/>
      <dgm:spPr/>
      <dgm:t>
        <a:bodyPr/>
        <a:lstStyle/>
        <a:p>
          <a:r>
            <a:rPr lang="en-US" b="1" dirty="0">
              <a:solidFill>
                <a:schemeClr val="bg1"/>
              </a:solidFill>
              <a:latin typeface="Times New Roman" panose="02020603050405020304" pitchFamily="18" charset="0"/>
              <a:cs typeface="Times New Roman" panose="02020603050405020304" pitchFamily="18" charset="0"/>
              <a:hlinkClick xmlns:r="http://schemas.openxmlformats.org/officeDocument/2006/relationships" r:id="rId4" action="ppaction://hlinksldjump">
                <a:extLst>
                  <a:ext uri="{A12FA001-AC4F-418D-AE19-62706E023703}">
                    <ahyp:hlinkClr xmlns:ahyp="http://schemas.microsoft.com/office/drawing/2018/hyperlinkcolor" val="tx"/>
                  </a:ext>
                </a:extLst>
              </a:hlinkClick>
            </a:rPr>
            <a:t>Job displacement</a:t>
          </a:r>
          <a:endParaRPr lang="en-IL" b="1" dirty="0">
            <a:solidFill>
              <a:schemeClr val="bg1"/>
            </a:solidFill>
            <a:latin typeface="Times New Roman" panose="02020603050405020304" pitchFamily="18" charset="0"/>
            <a:cs typeface="Times New Roman" panose="02020603050405020304" pitchFamily="18" charset="0"/>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FE31C692-B469-449A-8AA7-1492F24623B0}" type="parTrans" cxnId="{E79504C4-35D9-4F7C-B6B1-0280E8401FBB}">
      <dgm:prSet/>
      <dgm:spPr/>
      <dgm:t>
        <a:bodyPr/>
        <a:lstStyle/>
        <a:p>
          <a:endParaRPr lang="en-IL"/>
        </a:p>
      </dgm:t>
    </dgm:pt>
    <dgm:pt modelId="{5D4ED654-3511-45CE-9EB7-35AEDC4E6097}" type="sibTrans" cxnId="{E79504C4-35D9-4F7C-B6B1-0280E8401FBB}">
      <dgm:prSet/>
      <dgm:spPr/>
      <dgm:t>
        <a:bodyPr/>
        <a:lstStyle/>
        <a:p>
          <a:endParaRPr lang="en-IL"/>
        </a:p>
      </dgm:t>
    </dgm:pt>
    <dgm:pt modelId="{CF7B7F16-36DA-4C17-B9F9-D5DCD1361D1F}">
      <dgm:prSet phldrT="[Text]"/>
      <dgm:spPr/>
      <dgm:t>
        <a:bodyPr/>
        <a:lstStyle/>
        <a:p>
          <a:r>
            <a:rPr lang="en-US" b="1" dirty="0">
              <a:solidFill>
                <a:schemeClr val="bg1"/>
              </a:solidFill>
              <a:latin typeface="Times New Roman" panose="02020603050405020304" pitchFamily="18" charset="0"/>
              <a:cs typeface="Times New Roman" panose="02020603050405020304" pitchFamily="18" charset="0"/>
            </a:rPr>
            <a:t>Digital divide</a:t>
          </a:r>
          <a:endParaRPr lang="en-IL" b="1" dirty="0">
            <a:solidFill>
              <a:schemeClr val="bg1"/>
            </a:solidFill>
            <a:latin typeface="Times New Roman" panose="02020603050405020304" pitchFamily="18" charset="0"/>
            <a:cs typeface="Times New Roman" panose="02020603050405020304" pitchFamily="18" charset="0"/>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28BC0F60-4A5A-4637-8AF1-CF10BB66A4C5}" type="parTrans" cxnId="{1DEC6351-7EDE-40EB-911A-89848F0A1373}">
      <dgm:prSet/>
      <dgm:spPr/>
      <dgm:t>
        <a:bodyPr/>
        <a:lstStyle/>
        <a:p>
          <a:endParaRPr lang="en-IL"/>
        </a:p>
      </dgm:t>
    </dgm:pt>
    <dgm:pt modelId="{851431AB-F359-43D0-ABAB-4779803833FB}" type="sibTrans" cxnId="{1DEC6351-7EDE-40EB-911A-89848F0A1373}">
      <dgm:prSet/>
      <dgm:spPr/>
      <dgm:t>
        <a:bodyPr/>
        <a:lstStyle/>
        <a:p>
          <a:endParaRPr lang="en-IL"/>
        </a:p>
      </dgm:t>
    </dgm:pt>
    <dgm:pt modelId="{654C6F4B-2FC5-4ABD-A940-AF6FFD1345FA}">
      <dgm:prSet phldrT="[Text]"/>
      <dgm:spPr/>
      <dgm:t>
        <a:bodyPr/>
        <a:lstStyle/>
        <a:p>
          <a:r>
            <a:rPr lang="en-US" b="1" dirty="0">
              <a:solidFill>
                <a:schemeClr val="bg1"/>
              </a:solidFill>
              <a:latin typeface="Times New Roman" panose="02020603050405020304" pitchFamily="18" charset="0"/>
              <a:cs typeface="Times New Roman" panose="02020603050405020304" pitchFamily="18" charset="0"/>
              <a:hlinkClick xmlns:r="http://schemas.openxmlformats.org/officeDocument/2006/relationships" r:id="rId5" action="ppaction://hlinksldjump">
                <a:extLst>
                  <a:ext uri="{A12FA001-AC4F-418D-AE19-62706E023703}">
                    <ahyp:hlinkClr xmlns:ahyp="http://schemas.microsoft.com/office/drawing/2018/hyperlinkcolor" val="tx"/>
                  </a:ext>
                </a:extLst>
              </a:hlinkClick>
            </a:rPr>
            <a:t>Plagiarism copyright</a:t>
          </a:r>
          <a:endParaRPr lang="en-IL" b="1" dirty="0">
            <a:solidFill>
              <a:schemeClr val="bg1"/>
            </a:solidFill>
            <a:latin typeface="Times New Roman" panose="02020603050405020304" pitchFamily="18" charset="0"/>
            <a:cs typeface="Times New Roman" panose="02020603050405020304" pitchFamily="18" charset="0"/>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B3BE0484-0321-4F76-9B36-BD6E85886566}" type="parTrans" cxnId="{6C7C30E7-54BB-40E1-91A8-0641DF555842}">
      <dgm:prSet/>
      <dgm:spPr/>
      <dgm:t>
        <a:bodyPr/>
        <a:lstStyle/>
        <a:p>
          <a:endParaRPr lang="en-IL"/>
        </a:p>
      </dgm:t>
    </dgm:pt>
    <dgm:pt modelId="{BC584DBD-D5B6-4758-9EC2-9454F8DB4647}" type="sibTrans" cxnId="{6C7C30E7-54BB-40E1-91A8-0641DF555842}">
      <dgm:prSet/>
      <dgm:spPr/>
      <dgm:t>
        <a:bodyPr/>
        <a:lstStyle/>
        <a:p>
          <a:endParaRPr lang="en-IL"/>
        </a:p>
      </dgm:t>
    </dgm:pt>
    <dgm:pt modelId="{2DBC688E-2015-4394-A967-9BCF2203FD12}">
      <dgm:prSet phldrT="[Text]"/>
      <dgm:spPr/>
      <dgm:t>
        <a:bodyPr/>
        <a:lstStyle/>
        <a:p>
          <a:r>
            <a:rPr lang="en-US" b="1" dirty="0">
              <a:solidFill>
                <a:schemeClr val="bg1"/>
              </a:solidFill>
              <a:latin typeface="Times New Roman" panose="02020603050405020304" pitchFamily="18" charset="0"/>
              <a:cs typeface="Times New Roman" panose="02020603050405020304" pitchFamily="18" charset="0"/>
              <a:hlinkClick xmlns:r="http://schemas.openxmlformats.org/officeDocument/2006/relationships" r:id="rId6" action="ppaction://hlinksldjump">
                <a:extLst>
                  <a:ext uri="{A12FA001-AC4F-418D-AE19-62706E023703}">
                    <ahyp:hlinkClr xmlns:ahyp="http://schemas.microsoft.com/office/drawing/2018/hyperlinkcolor" val="tx"/>
                  </a:ext>
                </a:extLst>
              </a:hlinkClick>
            </a:rPr>
            <a:t>Developer issues</a:t>
          </a:r>
          <a:endParaRPr lang="en-IL" b="1" dirty="0">
            <a:solidFill>
              <a:schemeClr val="bg1"/>
            </a:solidFill>
            <a:latin typeface="Times New Roman" panose="02020603050405020304" pitchFamily="18" charset="0"/>
            <a:cs typeface="Times New Roman" panose="02020603050405020304" pitchFamily="18" charset="0"/>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E54EDBDC-2980-4126-8502-AF2300ADC9F5}" type="parTrans" cxnId="{0CF991A5-0852-4394-994F-0AF5A729CB73}">
      <dgm:prSet/>
      <dgm:spPr/>
      <dgm:t>
        <a:bodyPr/>
        <a:lstStyle/>
        <a:p>
          <a:endParaRPr lang="en-IL"/>
        </a:p>
      </dgm:t>
    </dgm:pt>
    <dgm:pt modelId="{A19F1864-94DA-4102-A621-FD8AE166DB6F}" type="sibTrans" cxnId="{0CF991A5-0852-4394-994F-0AF5A729CB73}">
      <dgm:prSet/>
      <dgm:spPr/>
      <dgm:t>
        <a:bodyPr/>
        <a:lstStyle/>
        <a:p>
          <a:endParaRPr lang="en-IL"/>
        </a:p>
      </dgm:t>
    </dgm:pt>
    <dgm:pt modelId="{26FE183F-8E7A-4F72-BC37-9734B17F9DCA}">
      <dgm:prSet phldrT="[Text]"/>
      <dgm:spPr/>
      <dgm:t>
        <a:bodyPr/>
        <a:lstStyle/>
        <a:p>
          <a:r>
            <a:rPr lang="en-IL" b="1" dirty="0">
              <a:solidFill>
                <a:schemeClr val="bg1"/>
              </a:solidFill>
              <a:latin typeface="Times New Roman" panose="02020603050405020304" pitchFamily="18" charset="0"/>
              <a:cs typeface="Times New Roman" panose="02020603050405020304" pitchFamily="18" charset="0"/>
              <a:hlinkClick xmlns:r="http://schemas.openxmlformats.org/officeDocument/2006/relationships" r:id="rId7" action="ppaction://hlinksldjump">
                <a:extLst>
                  <a:ext uri="{A12FA001-AC4F-418D-AE19-62706E023703}">
                    <ahyp:hlinkClr xmlns:ahyp="http://schemas.microsoft.com/office/drawing/2018/hyperlinkcolor" val="tx"/>
                  </a:ext>
                </a:extLst>
              </a:hlinkClick>
            </a:rPr>
            <a:t>Transparency</a:t>
          </a:r>
          <a:endParaRPr lang="en-IL" b="1" dirty="0">
            <a:solidFill>
              <a:schemeClr val="bg1"/>
            </a:solidFill>
            <a:latin typeface="Times New Roman" panose="02020603050405020304" pitchFamily="18" charset="0"/>
            <a:cs typeface="Times New Roman" panose="02020603050405020304" pitchFamily="18" charset="0"/>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6D5776CE-7FE8-4DA4-8B19-4B7D10D0FE96}" type="parTrans" cxnId="{67F89DD2-46CF-4C22-B2A3-2B36B19E2740}">
      <dgm:prSet/>
      <dgm:spPr/>
      <dgm:t>
        <a:bodyPr/>
        <a:lstStyle/>
        <a:p>
          <a:endParaRPr lang="en-IL"/>
        </a:p>
      </dgm:t>
    </dgm:pt>
    <dgm:pt modelId="{05FCFD1D-5AA5-4998-A67A-F87183ADD627}" type="sibTrans" cxnId="{67F89DD2-46CF-4C22-B2A3-2B36B19E2740}">
      <dgm:prSet/>
      <dgm:spPr/>
      <dgm:t>
        <a:bodyPr/>
        <a:lstStyle/>
        <a:p>
          <a:endParaRPr lang="en-IL"/>
        </a:p>
      </dgm:t>
    </dgm:pt>
    <dgm:pt modelId="{8ED5765D-90DB-4DA5-9486-D2D976BBCA2E}">
      <dgm:prSet phldrT="[Text]"/>
      <dgm:spPr/>
      <dgm:t>
        <a:bodyPr/>
        <a:lstStyle/>
        <a:p>
          <a:r>
            <a:rPr lang="en-US" b="1" dirty="0">
              <a:solidFill>
                <a:schemeClr val="bg1"/>
              </a:solidFill>
              <a:latin typeface="Times New Roman" panose="02020603050405020304" pitchFamily="18" charset="0"/>
              <a:cs typeface="Times New Roman" panose="02020603050405020304" pitchFamily="18" charset="0"/>
              <a:hlinkClick xmlns:r="http://schemas.openxmlformats.org/officeDocument/2006/relationships" r:id="rId8" action="ppaction://hlinksldjump">
                <a:extLst>
                  <a:ext uri="{A12FA001-AC4F-418D-AE19-62706E023703}">
                    <ahyp:hlinkClr xmlns:ahyp="http://schemas.microsoft.com/office/drawing/2018/hyperlinkcolor" val="tx"/>
                  </a:ext>
                </a:extLst>
              </a:hlinkClick>
            </a:rPr>
            <a:t>Privacy and security</a:t>
          </a:r>
          <a:endParaRPr lang="en-IL" b="1" dirty="0">
            <a:solidFill>
              <a:schemeClr val="bg1"/>
            </a:solidFill>
            <a:latin typeface="Times New Roman" panose="02020603050405020304" pitchFamily="18" charset="0"/>
            <a:cs typeface="Times New Roman" panose="02020603050405020304" pitchFamily="18" charset="0"/>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E7461F64-B0CB-436A-B616-73C2E0B86931}" type="parTrans" cxnId="{141D2915-EE84-43CD-ABBA-C2CDE4EF205E}">
      <dgm:prSet/>
      <dgm:spPr/>
      <dgm:t>
        <a:bodyPr/>
        <a:lstStyle/>
        <a:p>
          <a:endParaRPr lang="en-IL"/>
        </a:p>
      </dgm:t>
    </dgm:pt>
    <dgm:pt modelId="{9D01ED0F-9C5B-477B-B0FE-403E80E20581}" type="sibTrans" cxnId="{141D2915-EE84-43CD-ABBA-C2CDE4EF205E}">
      <dgm:prSet/>
      <dgm:spPr/>
      <dgm:t>
        <a:bodyPr/>
        <a:lstStyle/>
        <a:p>
          <a:endParaRPr lang="en-IL"/>
        </a:p>
      </dgm:t>
    </dgm:pt>
    <dgm:pt modelId="{31B9C700-7426-4458-AA99-F6EFD8EEE309}">
      <dgm:prSet phldrT="[Text]"/>
      <dgm:spPr/>
      <dgm:t>
        <a:bodyPr/>
        <a:lstStyle/>
        <a:p>
          <a:r>
            <a:rPr lang="en-US" b="1" dirty="0">
              <a:solidFill>
                <a:schemeClr val="bg1"/>
              </a:solidFill>
              <a:latin typeface="Times New Roman" panose="02020603050405020304" pitchFamily="18" charset="0"/>
              <a:cs typeface="Times New Roman" panose="02020603050405020304" pitchFamily="18" charset="0"/>
              <a:hlinkClick xmlns:r="http://schemas.openxmlformats.org/officeDocument/2006/relationships" r:id="rId9" action="ppaction://hlinksldjump">
                <a:extLst>
                  <a:ext uri="{A12FA001-AC4F-418D-AE19-62706E023703}">
                    <ahyp:hlinkClr xmlns:ahyp="http://schemas.microsoft.com/office/drawing/2018/hyperlinkcolor" val="tx"/>
                  </a:ext>
                </a:extLst>
              </a:hlinkClick>
            </a:rPr>
            <a:t>Human oversight</a:t>
          </a:r>
          <a:endParaRPr lang="en-IL" b="1" dirty="0">
            <a:solidFill>
              <a:schemeClr val="bg1"/>
            </a:solidFill>
            <a:latin typeface="Times New Roman" panose="02020603050405020304" pitchFamily="18" charset="0"/>
            <a:cs typeface="Times New Roman" panose="02020603050405020304" pitchFamily="18" charset="0"/>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2320F86C-EFA9-4DB9-A200-015F9A83C89E}" type="parTrans" cxnId="{42DB9C4D-B359-494A-906A-D33D8C2C4875}">
      <dgm:prSet/>
      <dgm:spPr/>
      <dgm:t>
        <a:bodyPr/>
        <a:lstStyle/>
        <a:p>
          <a:endParaRPr lang="en-IL"/>
        </a:p>
      </dgm:t>
    </dgm:pt>
    <dgm:pt modelId="{3561094B-A5F1-4116-B74F-AA6955F02DB6}" type="sibTrans" cxnId="{42DB9C4D-B359-494A-906A-D33D8C2C4875}">
      <dgm:prSet/>
      <dgm:spPr/>
      <dgm:t>
        <a:bodyPr/>
        <a:lstStyle/>
        <a:p>
          <a:endParaRPr lang="en-IL"/>
        </a:p>
      </dgm:t>
    </dgm:pt>
    <dgm:pt modelId="{76DF2027-EFAF-41D9-B2A2-8FCAFA68E145}" type="pres">
      <dgm:prSet presAssocID="{EC88B204-F7D3-4669-B115-639997B330E6}" presName="diagram" presStyleCnt="0">
        <dgm:presLayoutVars>
          <dgm:dir/>
          <dgm:resizeHandles val="exact"/>
        </dgm:presLayoutVars>
      </dgm:prSet>
      <dgm:spPr/>
    </dgm:pt>
    <dgm:pt modelId="{1833C9A5-9911-4D30-B815-7B96BDF14746}" type="pres">
      <dgm:prSet presAssocID="{26FE183F-8E7A-4F72-BC37-9734B17F9DCA}" presName="node" presStyleLbl="node1" presStyleIdx="0" presStyleCnt="11">
        <dgm:presLayoutVars>
          <dgm:bulletEnabled val="1"/>
        </dgm:presLayoutVars>
      </dgm:prSet>
      <dgm:spPr/>
    </dgm:pt>
    <dgm:pt modelId="{D3DE62F6-1F9D-4562-8E59-268664FF1CC8}" type="pres">
      <dgm:prSet presAssocID="{05FCFD1D-5AA5-4998-A67A-F87183ADD627}" presName="sibTrans" presStyleCnt="0"/>
      <dgm:spPr/>
    </dgm:pt>
    <dgm:pt modelId="{5060D839-C94B-4292-9B52-611D360094AF}" type="pres">
      <dgm:prSet presAssocID="{6FC99023-F27D-4F66-8CFE-2EC7F17A9F07}" presName="node" presStyleLbl="node1" presStyleIdx="1" presStyleCnt="11">
        <dgm:presLayoutVars>
          <dgm:bulletEnabled val="1"/>
        </dgm:presLayoutVars>
      </dgm:prSet>
      <dgm:spPr/>
    </dgm:pt>
    <dgm:pt modelId="{5D9068D5-0FB9-42F8-808F-919CB7DE8D1B}" type="pres">
      <dgm:prSet presAssocID="{46E5CE19-0EA2-40A5-96B3-93EBB4E03781}" presName="sibTrans" presStyleCnt="0"/>
      <dgm:spPr/>
    </dgm:pt>
    <dgm:pt modelId="{987E7902-C6E3-4909-8AC2-0B48FEFF3BE1}" type="pres">
      <dgm:prSet presAssocID="{8ED5765D-90DB-4DA5-9486-D2D976BBCA2E}" presName="node" presStyleLbl="node1" presStyleIdx="2" presStyleCnt="11">
        <dgm:presLayoutVars>
          <dgm:bulletEnabled val="1"/>
        </dgm:presLayoutVars>
      </dgm:prSet>
      <dgm:spPr/>
    </dgm:pt>
    <dgm:pt modelId="{C0739AD7-C2E6-49C5-9859-83975B93D1E5}" type="pres">
      <dgm:prSet presAssocID="{9D01ED0F-9C5B-477B-B0FE-403E80E20581}" presName="sibTrans" presStyleCnt="0"/>
      <dgm:spPr/>
    </dgm:pt>
    <dgm:pt modelId="{CA915D8F-28D8-4559-A77D-3CDCE5D68668}" type="pres">
      <dgm:prSet presAssocID="{050591E5-AD05-450A-A7E8-42A1AAEA8AAE}" presName="node" presStyleLbl="node1" presStyleIdx="3" presStyleCnt="11" custLinFactNeighborY="2696">
        <dgm:presLayoutVars>
          <dgm:bulletEnabled val="1"/>
        </dgm:presLayoutVars>
      </dgm:prSet>
      <dgm:spPr/>
    </dgm:pt>
    <dgm:pt modelId="{1E40F04C-A0DC-436B-AF2E-DDAA17C145F5}" type="pres">
      <dgm:prSet presAssocID="{AD0DE714-EA27-4E4D-9E12-D14D0475CBCB}" presName="sibTrans" presStyleCnt="0"/>
      <dgm:spPr/>
    </dgm:pt>
    <dgm:pt modelId="{751DCC65-FB8D-4332-A6BD-59BC980275B9}" type="pres">
      <dgm:prSet presAssocID="{CB3104A3-A00F-4A3D-8E68-F58B58B6C898}" presName="node" presStyleLbl="node1" presStyleIdx="4" presStyleCnt="11">
        <dgm:presLayoutVars>
          <dgm:bulletEnabled val="1"/>
        </dgm:presLayoutVars>
      </dgm:prSet>
      <dgm:spPr/>
    </dgm:pt>
    <dgm:pt modelId="{976DBE61-725C-4A11-9395-380DF25D2EB2}" type="pres">
      <dgm:prSet presAssocID="{0829F185-538F-47B4-9CBB-A731496637F7}" presName="sibTrans" presStyleCnt="0"/>
      <dgm:spPr/>
    </dgm:pt>
    <dgm:pt modelId="{7D9DA502-8220-4C38-AA06-ECFE438775BA}" type="pres">
      <dgm:prSet presAssocID="{CA05383E-7958-4156-BF68-AE55E2CBB7E5}" presName="node" presStyleLbl="node1" presStyleIdx="5" presStyleCnt="11" custScaleX="98430" custScaleY="97016">
        <dgm:presLayoutVars>
          <dgm:bulletEnabled val="1"/>
        </dgm:presLayoutVars>
      </dgm:prSet>
      <dgm:spPr/>
    </dgm:pt>
    <dgm:pt modelId="{647BA0BD-D395-4622-95E2-F78732B155DD}" type="pres">
      <dgm:prSet presAssocID="{CF754B51-3731-4725-A68F-B139AB677CAD}" presName="sibTrans" presStyleCnt="0"/>
      <dgm:spPr/>
    </dgm:pt>
    <dgm:pt modelId="{858D9D53-DE6E-464D-A4BA-44CC9230DD3F}" type="pres">
      <dgm:prSet presAssocID="{F8C5020D-08E7-405D-9751-177151A82073}" presName="node" presStyleLbl="node1" presStyleIdx="6" presStyleCnt="11">
        <dgm:presLayoutVars>
          <dgm:bulletEnabled val="1"/>
        </dgm:presLayoutVars>
      </dgm:prSet>
      <dgm:spPr/>
    </dgm:pt>
    <dgm:pt modelId="{877BFAB0-CEFE-4A3F-BEAD-AEFA19FF3192}" type="pres">
      <dgm:prSet presAssocID="{5D4ED654-3511-45CE-9EB7-35AEDC4E6097}" presName="sibTrans" presStyleCnt="0"/>
      <dgm:spPr/>
    </dgm:pt>
    <dgm:pt modelId="{4EA0FAED-C9EF-4416-8A94-EF394011D86E}" type="pres">
      <dgm:prSet presAssocID="{CF7B7F16-36DA-4C17-B9F9-D5DCD1361D1F}" presName="node" presStyleLbl="node1" presStyleIdx="7" presStyleCnt="11" custScaleX="98430" custScaleY="100727">
        <dgm:presLayoutVars>
          <dgm:bulletEnabled val="1"/>
        </dgm:presLayoutVars>
      </dgm:prSet>
      <dgm:spPr/>
    </dgm:pt>
    <dgm:pt modelId="{89B54A48-CAC9-4A96-8140-85F65BADA619}" type="pres">
      <dgm:prSet presAssocID="{851431AB-F359-43D0-ABAB-4779803833FB}" presName="sibTrans" presStyleCnt="0"/>
      <dgm:spPr/>
    </dgm:pt>
    <dgm:pt modelId="{E0E985BA-6529-444A-9423-996CB0591232}" type="pres">
      <dgm:prSet presAssocID="{31B9C700-7426-4458-AA99-F6EFD8EEE309}" presName="node" presStyleLbl="node1" presStyleIdx="8" presStyleCnt="11">
        <dgm:presLayoutVars>
          <dgm:bulletEnabled val="1"/>
        </dgm:presLayoutVars>
      </dgm:prSet>
      <dgm:spPr/>
    </dgm:pt>
    <dgm:pt modelId="{87457011-3DEB-48C8-9A2A-157A9495BEF6}" type="pres">
      <dgm:prSet presAssocID="{3561094B-A5F1-4116-B74F-AA6955F02DB6}" presName="sibTrans" presStyleCnt="0"/>
      <dgm:spPr/>
    </dgm:pt>
    <dgm:pt modelId="{5D75552D-DE2D-471F-A65B-B3AF3EB4522C}" type="pres">
      <dgm:prSet presAssocID="{654C6F4B-2FC5-4ABD-A940-AF6FFD1345FA}" presName="node" presStyleLbl="node1" presStyleIdx="9" presStyleCnt="11" custScaleX="103169" custScaleY="98361">
        <dgm:presLayoutVars>
          <dgm:bulletEnabled val="1"/>
        </dgm:presLayoutVars>
      </dgm:prSet>
      <dgm:spPr/>
    </dgm:pt>
    <dgm:pt modelId="{9037F111-25BA-458E-B345-BF5DAD20E1CC}" type="pres">
      <dgm:prSet presAssocID="{BC584DBD-D5B6-4758-9EC2-9454F8DB4647}" presName="sibTrans" presStyleCnt="0"/>
      <dgm:spPr/>
    </dgm:pt>
    <dgm:pt modelId="{3E282533-576F-4A97-BB32-8B93F0372BD3}" type="pres">
      <dgm:prSet presAssocID="{2DBC688E-2015-4394-A967-9BCF2203FD12}" presName="node" presStyleLbl="node1" presStyleIdx="10" presStyleCnt="11">
        <dgm:presLayoutVars>
          <dgm:bulletEnabled val="1"/>
        </dgm:presLayoutVars>
      </dgm:prSet>
      <dgm:spPr/>
    </dgm:pt>
  </dgm:ptLst>
  <dgm:cxnLst>
    <dgm:cxn modelId="{D4056513-205E-4AE0-910F-8D1B7FCFADAD}" type="presOf" srcId="{F8C5020D-08E7-405D-9751-177151A82073}" destId="{858D9D53-DE6E-464D-A4BA-44CC9230DD3F}" srcOrd="0" destOrd="0" presId="urn:microsoft.com/office/officeart/2005/8/layout/default"/>
    <dgm:cxn modelId="{141D2915-EE84-43CD-ABBA-C2CDE4EF205E}" srcId="{EC88B204-F7D3-4669-B115-639997B330E6}" destId="{8ED5765D-90DB-4DA5-9486-D2D976BBCA2E}" srcOrd="2" destOrd="0" parTransId="{E7461F64-B0CB-436A-B616-73C2E0B86931}" sibTransId="{9D01ED0F-9C5B-477B-B0FE-403E80E20581}"/>
    <dgm:cxn modelId="{C8C17428-B290-42DF-9D44-D23A750877E7}" type="presOf" srcId="{CB3104A3-A00F-4A3D-8E68-F58B58B6C898}" destId="{751DCC65-FB8D-4332-A6BD-59BC980275B9}" srcOrd="0" destOrd="0" presId="urn:microsoft.com/office/officeart/2005/8/layout/default"/>
    <dgm:cxn modelId="{99FD6339-2F1C-45D9-BF33-12C3513672F6}" type="presOf" srcId="{EC88B204-F7D3-4669-B115-639997B330E6}" destId="{76DF2027-EFAF-41D9-B2A2-8FCAFA68E145}" srcOrd="0" destOrd="0" presId="urn:microsoft.com/office/officeart/2005/8/layout/default"/>
    <dgm:cxn modelId="{05D0CB62-A6A2-40BA-8381-84B9F7C78D1E}" type="presOf" srcId="{654C6F4B-2FC5-4ABD-A940-AF6FFD1345FA}" destId="{5D75552D-DE2D-471F-A65B-B3AF3EB4522C}" srcOrd="0" destOrd="0" presId="urn:microsoft.com/office/officeart/2005/8/layout/default"/>
    <dgm:cxn modelId="{42DB9C4D-B359-494A-906A-D33D8C2C4875}" srcId="{EC88B204-F7D3-4669-B115-639997B330E6}" destId="{31B9C700-7426-4458-AA99-F6EFD8EEE309}" srcOrd="8" destOrd="0" parTransId="{2320F86C-EFA9-4DB9-A200-015F9A83C89E}" sibTransId="{3561094B-A5F1-4116-B74F-AA6955F02DB6}"/>
    <dgm:cxn modelId="{AC95B84D-5BEB-4B06-A670-36089B6077C9}" type="presOf" srcId="{CF7B7F16-36DA-4C17-B9F9-D5DCD1361D1F}" destId="{4EA0FAED-C9EF-4416-8A94-EF394011D86E}" srcOrd="0" destOrd="0" presId="urn:microsoft.com/office/officeart/2005/8/layout/default"/>
    <dgm:cxn modelId="{1DEC6351-7EDE-40EB-911A-89848F0A1373}" srcId="{EC88B204-F7D3-4669-B115-639997B330E6}" destId="{CF7B7F16-36DA-4C17-B9F9-D5DCD1361D1F}" srcOrd="7" destOrd="0" parTransId="{28BC0F60-4A5A-4637-8AF1-CF10BB66A4C5}" sibTransId="{851431AB-F359-43D0-ABAB-4779803833FB}"/>
    <dgm:cxn modelId="{F02D075A-A1FE-4E8D-A8CA-18E6B08536F6}" type="presOf" srcId="{050591E5-AD05-450A-A7E8-42A1AAEA8AAE}" destId="{CA915D8F-28D8-4559-A77D-3CDCE5D68668}" srcOrd="0" destOrd="0" presId="urn:microsoft.com/office/officeart/2005/8/layout/default"/>
    <dgm:cxn modelId="{023ACF96-2691-4640-BA3D-73DF7A549D06}" srcId="{EC88B204-F7D3-4669-B115-639997B330E6}" destId="{CB3104A3-A00F-4A3D-8E68-F58B58B6C898}" srcOrd="4" destOrd="0" parTransId="{3C939E90-7E59-41B5-99E2-FDB04FF31F19}" sibTransId="{0829F185-538F-47B4-9CBB-A731496637F7}"/>
    <dgm:cxn modelId="{4AD1FF9E-2A71-46D7-BEA8-111A2EDF0AD0}" srcId="{EC88B204-F7D3-4669-B115-639997B330E6}" destId="{6FC99023-F27D-4F66-8CFE-2EC7F17A9F07}" srcOrd="1" destOrd="0" parTransId="{554D121C-A709-4693-B301-A33DBB46417D}" sibTransId="{46E5CE19-0EA2-40A5-96B3-93EBB4E03781}"/>
    <dgm:cxn modelId="{86DCC8A1-D862-4F6B-A550-0DF381998941}" type="presOf" srcId="{6FC99023-F27D-4F66-8CFE-2EC7F17A9F07}" destId="{5060D839-C94B-4292-9B52-611D360094AF}" srcOrd="0" destOrd="0" presId="urn:microsoft.com/office/officeart/2005/8/layout/default"/>
    <dgm:cxn modelId="{0CF991A5-0852-4394-994F-0AF5A729CB73}" srcId="{EC88B204-F7D3-4669-B115-639997B330E6}" destId="{2DBC688E-2015-4394-A967-9BCF2203FD12}" srcOrd="10" destOrd="0" parTransId="{E54EDBDC-2980-4126-8502-AF2300ADC9F5}" sibTransId="{A19F1864-94DA-4102-A621-FD8AE166DB6F}"/>
    <dgm:cxn modelId="{522E05A7-D7CF-4875-894E-3CE5840A5EDD}" type="presOf" srcId="{31B9C700-7426-4458-AA99-F6EFD8EEE309}" destId="{E0E985BA-6529-444A-9423-996CB0591232}" srcOrd="0" destOrd="0" presId="urn:microsoft.com/office/officeart/2005/8/layout/default"/>
    <dgm:cxn modelId="{63BE23A7-12A0-4132-A771-21326B28DEBF}" type="presOf" srcId="{26FE183F-8E7A-4F72-BC37-9734B17F9DCA}" destId="{1833C9A5-9911-4D30-B815-7B96BDF14746}" srcOrd="0" destOrd="0" presId="urn:microsoft.com/office/officeart/2005/8/layout/default"/>
    <dgm:cxn modelId="{E79504C4-35D9-4F7C-B6B1-0280E8401FBB}" srcId="{EC88B204-F7D3-4669-B115-639997B330E6}" destId="{F8C5020D-08E7-405D-9751-177151A82073}" srcOrd="6" destOrd="0" parTransId="{FE31C692-B469-449A-8AA7-1492F24623B0}" sibTransId="{5D4ED654-3511-45CE-9EB7-35AEDC4E6097}"/>
    <dgm:cxn modelId="{F3A64FC4-0404-425A-8370-ED52243596FE}" type="presOf" srcId="{8ED5765D-90DB-4DA5-9486-D2D976BBCA2E}" destId="{987E7902-C6E3-4909-8AC2-0B48FEFF3BE1}" srcOrd="0" destOrd="0" presId="urn:microsoft.com/office/officeart/2005/8/layout/default"/>
    <dgm:cxn modelId="{67F89DD2-46CF-4C22-B2A3-2B36B19E2740}" srcId="{EC88B204-F7D3-4669-B115-639997B330E6}" destId="{26FE183F-8E7A-4F72-BC37-9734B17F9DCA}" srcOrd="0" destOrd="0" parTransId="{6D5776CE-7FE8-4DA4-8B19-4B7D10D0FE96}" sibTransId="{05FCFD1D-5AA5-4998-A67A-F87183ADD627}"/>
    <dgm:cxn modelId="{F77808D7-0786-4873-A18A-A152CA0CE822}" srcId="{EC88B204-F7D3-4669-B115-639997B330E6}" destId="{050591E5-AD05-450A-A7E8-42A1AAEA8AAE}" srcOrd="3" destOrd="0" parTransId="{CF50695C-62E6-4C67-A938-881AB5AEA24C}" sibTransId="{AD0DE714-EA27-4E4D-9E12-D14D0475CBCB}"/>
    <dgm:cxn modelId="{06F90EDE-0EB0-41C9-9C3C-5E00406E3E35}" srcId="{EC88B204-F7D3-4669-B115-639997B330E6}" destId="{CA05383E-7958-4156-BF68-AE55E2CBB7E5}" srcOrd="5" destOrd="0" parTransId="{96F1F53F-612D-44BD-B3B4-2B5B175A838A}" sibTransId="{CF754B51-3731-4725-A68F-B139AB677CAD}"/>
    <dgm:cxn modelId="{6C7C30E7-54BB-40E1-91A8-0641DF555842}" srcId="{EC88B204-F7D3-4669-B115-639997B330E6}" destId="{654C6F4B-2FC5-4ABD-A940-AF6FFD1345FA}" srcOrd="9" destOrd="0" parTransId="{B3BE0484-0321-4F76-9B36-BD6E85886566}" sibTransId="{BC584DBD-D5B6-4758-9EC2-9454F8DB4647}"/>
    <dgm:cxn modelId="{950860EF-8AE1-4335-9FF9-9421F2AE4D74}" type="presOf" srcId="{2DBC688E-2015-4394-A967-9BCF2203FD12}" destId="{3E282533-576F-4A97-BB32-8B93F0372BD3}" srcOrd="0" destOrd="0" presId="urn:microsoft.com/office/officeart/2005/8/layout/default"/>
    <dgm:cxn modelId="{3D23A6F2-7EB7-439A-908C-B26F63151173}" type="presOf" srcId="{CA05383E-7958-4156-BF68-AE55E2CBB7E5}" destId="{7D9DA502-8220-4C38-AA06-ECFE438775BA}" srcOrd="0" destOrd="0" presId="urn:microsoft.com/office/officeart/2005/8/layout/default"/>
    <dgm:cxn modelId="{C89C0F39-AFBD-434C-9B82-A06FFF6868B2}" type="presParOf" srcId="{76DF2027-EFAF-41D9-B2A2-8FCAFA68E145}" destId="{1833C9A5-9911-4D30-B815-7B96BDF14746}" srcOrd="0" destOrd="0" presId="urn:microsoft.com/office/officeart/2005/8/layout/default"/>
    <dgm:cxn modelId="{DAAC2FF7-EDC4-4456-86FC-7205DA5F6B7F}" type="presParOf" srcId="{76DF2027-EFAF-41D9-B2A2-8FCAFA68E145}" destId="{D3DE62F6-1F9D-4562-8E59-268664FF1CC8}" srcOrd="1" destOrd="0" presId="urn:microsoft.com/office/officeart/2005/8/layout/default"/>
    <dgm:cxn modelId="{0A6EA0E5-F003-4569-98AC-0DCE0765BDF7}" type="presParOf" srcId="{76DF2027-EFAF-41D9-B2A2-8FCAFA68E145}" destId="{5060D839-C94B-4292-9B52-611D360094AF}" srcOrd="2" destOrd="0" presId="urn:microsoft.com/office/officeart/2005/8/layout/default"/>
    <dgm:cxn modelId="{A1CF606A-3CA6-4AFF-8FDC-A1EC9F3F7A5E}" type="presParOf" srcId="{76DF2027-EFAF-41D9-B2A2-8FCAFA68E145}" destId="{5D9068D5-0FB9-42F8-808F-919CB7DE8D1B}" srcOrd="3" destOrd="0" presId="urn:microsoft.com/office/officeart/2005/8/layout/default"/>
    <dgm:cxn modelId="{5740B39B-C8E7-4544-92FE-A1C1BF050110}" type="presParOf" srcId="{76DF2027-EFAF-41D9-B2A2-8FCAFA68E145}" destId="{987E7902-C6E3-4909-8AC2-0B48FEFF3BE1}" srcOrd="4" destOrd="0" presId="urn:microsoft.com/office/officeart/2005/8/layout/default"/>
    <dgm:cxn modelId="{063993D8-49DD-4384-8585-8F73BA40688E}" type="presParOf" srcId="{76DF2027-EFAF-41D9-B2A2-8FCAFA68E145}" destId="{C0739AD7-C2E6-49C5-9859-83975B93D1E5}" srcOrd="5" destOrd="0" presId="urn:microsoft.com/office/officeart/2005/8/layout/default"/>
    <dgm:cxn modelId="{655F40E5-9EBC-49BE-88DF-237D16F5458A}" type="presParOf" srcId="{76DF2027-EFAF-41D9-B2A2-8FCAFA68E145}" destId="{CA915D8F-28D8-4559-A77D-3CDCE5D68668}" srcOrd="6" destOrd="0" presId="urn:microsoft.com/office/officeart/2005/8/layout/default"/>
    <dgm:cxn modelId="{7C3EC9C6-CD1A-45E6-9FC2-95729C3097C1}" type="presParOf" srcId="{76DF2027-EFAF-41D9-B2A2-8FCAFA68E145}" destId="{1E40F04C-A0DC-436B-AF2E-DDAA17C145F5}" srcOrd="7" destOrd="0" presId="urn:microsoft.com/office/officeart/2005/8/layout/default"/>
    <dgm:cxn modelId="{EC4C749C-8534-4C65-9700-19528DA4221C}" type="presParOf" srcId="{76DF2027-EFAF-41D9-B2A2-8FCAFA68E145}" destId="{751DCC65-FB8D-4332-A6BD-59BC980275B9}" srcOrd="8" destOrd="0" presId="urn:microsoft.com/office/officeart/2005/8/layout/default"/>
    <dgm:cxn modelId="{86BA0B62-C685-4B6F-9259-3C96EADB91BC}" type="presParOf" srcId="{76DF2027-EFAF-41D9-B2A2-8FCAFA68E145}" destId="{976DBE61-725C-4A11-9395-380DF25D2EB2}" srcOrd="9" destOrd="0" presId="urn:microsoft.com/office/officeart/2005/8/layout/default"/>
    <dgm:cxn modelId="{BD8FF1A3-766E-468E-A59E-D6D78A427764}" type="presParOf" srcId="{76DF2027-EFAF-41D9-B2A2-8FCAFA68E145}" destId="{7D9DA502-8220-4C38-AA06-ECFE438775BA}" srcOrd="10" destOrd="0" presId="urn:microsoft.com/office/officeart/2005/8/layout/default"/>
    <dgm:cxn modelId="{2EBCDB9E-EF78-4DCA-8232-FFBE9E0D2344}" type="presParOf" srcId="{76DF2027-EFAF-41D9-B2A2-8FCAFA68E145}" destId="{647BA0BD-D395-4622-95E2-F78732B155DD}" srcOrd="11" destOrd="0" presId="urn:microsoft.com/office/officeart/2005/8/layout/default"/>
    <dgm:cxn modelId="{0265F60D-217F-4F9E-A546-3FE12DDE617B}" type="presParOf" srcId="{76DF2027-EFAF-41D9-B2A2-8FCAFA68E145}" destId="{858D9D53-DE6E-464D-A4BA-44CC9230DD3F}" srcOrd="12" destOrd="0" presId="urn:microsoft.com/office/officeart/2005/8/layout/default"/>
    <dgm:cxn modelId="{99A5B6C4-A2E1-4319-BD2B-2D2C138F6178}" type="presParOf" srcId="{76DF2027-EFAF-41D9-B2A2-8FCAFA68E145}" destId="{877BFAB0-CEFE-4A3F-BEAD-AEFA19FF3192}" srcOrd="13" destOrd="0" presId="urn:microsoft.com/office/officeart/2005/8/layout/default"/>
    <dgm:cxn modelId="{BC89539F-BEEC-4E08-8AAC-D8B078AB97BE}" type="presParOf" srcId="{76DF2027-EFAF-41D9-B2A2-8FCAFA68E145}" destId="{4EA0FAED-C9EF-4416-8A94-EF394011D86E}" srcOrd="14" destOrd="0" presId="urn:microsoft.com/office/officeart/2005/8/layout/default"/>
    <dgm:cxn modelId="{97F17FEF-46F3-4E6F-9987-E9FE6213119D}" type="presParOf" srcId="{76DF2027-EFAF-41D9-B2A2-8FCAFA68E145}" destId="{89B54A48-CAC9-4A96-8140-85F65BADA619}" srcOrd="15" destOrd="0" presId="urn:microsoft.com/office/officeart/2005/8/layout/default"/>
    <dgm:cxn modelId="{34F6C72D-CA8F-4CDF-A275-716EB336D4AD}" type="presParOf" srcId="{76DF2027-EFAF-41D9-B2A2-8FCAFA68E145}" destId="{E0E985BA-6529-444A-9423-996CB0591232}" srcOrd="16" destOrd="0" presId="urn:microsoft.com/office/officeart/2005/8/layout/default"/>
    <dgm:cxn modelId="{8BB672A1-9511-4A3F-8B37-985FF11F22F7}" type="presParOf" srcId="{76DF2027-EFAF-41D9-B2A2-8FCAFA68E145}" destId="{87457011-3DEB-48C8-9A2A-157A9495BEF6}" srcOrd="17" destOrd="0" presId="urn:microsoft.com/office/officeart/2005/8/layout/default"/>
    <dgm:cxn modelId="{58E19C97-A04E-4387-91EC-10AB85CB3DF2}" type="presParOf" srcId="{76DF2027-EFAF-41D9-B2A2-8FCAFA68E145}" destId="{5D75552D-DE2D-471F-A65B-B3AF3EB4522C}" srcOrd="18" destOrd="0" presId="urn:microsoft.com/office/officeart/2005/8/layout/default"/>
    <dgm:cxn modelId="{9D2EC497-C319-4C79-899A-742E3691F9CB}" type="presParOf" srcId="{76DF2027-EFAF-41D9-B2A2-8FCAFA68E145}" destId="{9037F111-25BA-458E-B345-BF5DAD20E1CC}" srcOrd="19" destOrd="0" presId="urn:microsoft.com/office/officeart/2005/8/layout/default"/>
    <dgm:cxn modelId="{61C68948-B2FD-43F2-B5DD-D54AF2A73A9A}" type="presParOf" srcId="{76DF2027-EFAF-41D9-B2A2-8FCAFA68E145}" destId="{3E282533-576F-4A97-BB32-8B93F0372BD3}"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A4CD8B-F2E8-4589-BD94-B271D0FF9250}"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IL"/>
        </a:p>
      </dgm:t>
    </dgm:pt>
    <dgm:pt modelId="{8D006F75-92CB-4568-949B-AFC4C774A9DF}">
      <dgm:prSet phldrT="[Text]" custT="1"/>
      <dgm:spPr/>
      <dgm:t>
        <a:bodyPr/>
        <a:lstStyle/>
        <a:p>
          <a:r>
            <a:rPr lang="en-US" sz="8000" b="1" dirty="0">
              <a:latin typeface="Chiller" panose="04020404031007020602" pitchFamily="82" charset="0"/>
            </a:rPr>
            <a:t>E</a:t>
          </a:r>
          <a:r>
            <a:rPr lang="en-US" sz="8000" b="1" baseline="30000" dirty="0">
              <a:latin typeface="Chiller" panose="04020404031007020602" pitchFamily="82" charset="0"/>
            </a:rPr>
            <a:t>3</a:t>
          </a:r>
          <a:endParaRPr lang="en-IL" sz="8000" b="1" baseline="30000" dirty="0">
            <a:latin typeface="Chiller" panose="04020404031007020602" pitchFamily="82" charset="0"/>
          </a:endParaRPr>
        </a:p>
      </dgm:t>
    </dgm:pt>
    <dgm:pt modelId="{29C3E992-0DA9-4B0D-8A30-4E62C3F9DBF6}" type="parTrans" cxnId="{11024437-218C-4EC8-8886-D766AC2537B3}">
      <dgm:prSet/>
      <dgm:spPr/>
      <dgm:t>
        <a:bodyPr/>
        <a:lstStyle/>
        <a:p>
          <a:endParaRPr lang="en-IL"/>
        </a:p>
      </dgm:t>
    </dgm:pt>
    <dgm:pt modelId="{F8609C64-2263-46B5-841D-9AB1CDC2BD2F}" type="sibTrans" cxnId="{11024437-218C-4EC8-8886-D766AC2537B3}">
      <dgm:prSet/>
      <dgm:spPr/>
      <dgm:t>
        <a:bodyPr/>
        <a:lstStyle/>
        <a:p>
          <a:endParaRPr lang="en-IL"/>
        </a:p>
      </dgm:t>
    </dgm:pt>
    <dgm:pt modelId="{13EBD70C-BD8E-4D70-ABF1-3DAAEDAF4145}">
      <dgm:prSet phldrT="[Text]" custT="1"/>
      <dgm:spPr/>
      <dgm:t>
        <a:bodyPr/>
        <a:lstStyle/>
        <a:p>
          <a:r>
            <a:rPr lang="en-US" sz="4800" b="1" dirty="0">
              <a:latin typeface="Chiller" panose="04020404031007020602" pitchFamily="82" charset="0"/>
            </a:rPr>
            <a:t>Educate</a:t>
          </a:r>
          <a:endParaRPr lang="en-IL" sz="4800" b="1" dirty="0">
            <a:latin typeface="Chiller" panose="04020404031007020602" pitchFamily="82" charset="0"/>
          </a:endParaRPr>
        </a:p>
      </dgm:t>
    </dgm:pt>
    <dgm:pt modelId="{0C5788B9-60C9-4F1A-A2BF-ADA0B06DF56E}" type="parTrans" cxnId="{BA030A19-B84B-48F0-97F8-D7780D701BD1}">
      <dgm:prSet/>
      <dgm:spPr/>
      <dgm:t>
        <a:bodyPr/>
        <a:lstStyle/>
        <a:p>
          <a:endParaRPr lang="en-IL"/>
        </a:p>
      </dgm:t>
    </dgm:pt>
    <dgm:pt modelId="{5E098B82-AFE3-41F1-BB46-9A6EC94DB517}" type="sibTrans" cxnId="{BA030A19-B84B-48F0-97F8-D7780D701BD1}">
      <dgm:prSet/>
      <dgm:spPr/>
      <dgm:t>
        <a:bodyPr/>
        <a:lstStyle/>
        <a:p>
          <a:endParaRPr lang="en-IL"/>
        </a:p>
      </dgm:t>
    </dgm:pt>
    <dgm:pt modelId="{ED6C6441-A260-4A3E-B2C7-52D1CC466CC9}">
      <dgm:prSet phldrT="[Text]" custT="1"/>
      <dgm:spPr/>
      <dgm:t>
        <a:bodyPr/>
        <a:lstStyle/>
        <a:p>
          <a:r>
            <a:rPr lang="en-US" sz="4800" b="1" dirty="0">
              <a:latin typeface="Chiller" panose="04020404031007020602" pitchFamily="82" charset="0"/>
            </a:rPr>
            <a:t>Engage</a:t>
          </a:r>
          <a:endParaRPr lang="en-IL" sz="4800" b="1" dirty="0">
            <a:latin typeface="Chiller" panose="04020404031007020602" pitchFamily="82" charset="0"/>
          </a:endParaRPr>
        </a:p>
      </dgm:t>
    </dgm:pt>
    <dgm:pt modelId="{31CB0695-C588-4C45-A8E5-114A3B7AE5AE}" type="parTrans" cxnId="{FBDF47B4-D1FB-47C2-BB28-D2277D893A2B}">
      <dgm:prSet/>
      <dgm:spPr/>
      <dgm:t>
        <a:bodyPr/>
        <a:lstStyle/>
        <a:p>
          <a:endParaRPr lang="en-IL"/>
        </a:p>
      </dgm:t>
    </dgm:pt>
    <dgm:pt modelId="{6EE3926A-4114-40D5-A58F-8D2534961D51}" type="sibTrans" cxnId="{FBDF47B4-D1FB-47C2-BB28-D2277D893A2B}">
      <dgm:prSet/>
      <dgm:spPr/>
      <dgm:t>
        <a:bodyPr/>
        <a:lstStyle/>
        <a:p>
          <a:endParaRPr lang="en-IL"/>
        </a:p>
      </dgm:t>
    </dgm:pt>
    <dgm:pt modelId="{AD2F3C20-E84B-4176-914F-04DEBE22FD68}">
      <dgm:prSet phldrT="[Text]" custT="1"/>
      <dgm:spPr/>
      <dgm:t>
        <a:bodyPr/>
        <a:lstStyle/>
        <a:p>
          <a:r>
            <a:rPr lang="en-US" sz="4800" b="1" dirty="0">
              <a:latin typeface="Chiller" panose="04020404031007020602" pitchFamily="82" charset="0"/>
            </a:rPr>
            <a:t>Empower</a:t>
          </a:r>
          <a:endParaRPr lang="en-IL" sz="4800" b="1" dirty="0">
            <a:latin typeface="Chiller" panose="04020404031007020602" pitchFamily="82" charset="0"/>
          </a:endParaRPr>
        </a:p>
      </dgm:t>
    </dgm:pt>
    <dgm:pt modelId="{54BBB8FD-33C3-4B8E-9490-659C3A7843CB}" type="parTrans" cxnId="{6D43709A-3E72-4A8F-8D26-40120228D96A}">
      <dgm:prSet/>
      <dgm:spPr/>
      <dgm:t>
        <a:bodyPr/>
        <a:lstStyle/>
        <a:p>
          <a:endParaRPr lang="en-IL"/>
        </a:p>
      </dgm:t>
    </dgm:pt>
    <dgm:pt modelId="{7D1BCED9-724F-4C4D-87D7-923179C4C253}" type="sibTrans" cxnId="{6D43709A-3E72-4A8F-8D26-40120228D96A}">
      <dgm:prSet/>
      <dgm:spPr/>
      <dgm:t>
        <a:bodyPr/>
        <a:lstStyle/>
        <a:p>
          <a:endParaRPr lang="en-IL"/>
        </a:p>
      </dgm:t>
    </dgm:pt>
    <dgm:pt modelId="{50D3B5C8-DE24-4C57-AD2A-97D3DF83E070}" type="pres">
      <dgm:prSet presAssocID="{62A4CD8B-F2E8-4589-BD94-B271D0FF9250}" presName="Name0" presStyleCnt="0">
        <dgm:presLayoutVars>
          <dgm:chMax val="1"/>
          <dgm:dir/>
          <dgm:animLvl val="ctr"/>
          <dgm:resizeHandles val="exact"/>
        </dgm:presLayoutVars>
      </dgm:prSet>
      <dgm:spPr/>
    </dgm:pt>
    <dgm:pt modelId="{409B00FE-30D0-498B-8D75-DEB5770F0049}" type="pres">
      <dgm:prSet presAssocID="{8D006F75-92CB-4568-949B-AFC4C774A9DF}" presName="centerShape" presStyleLbl="node0" presStyleIdx="0" presStyleCnt="1"/>
      <dgm:spPr/>
    </dgm:pt>
    <dgm:pt modelId="{7A267FED-976B-4582-A991-9F9966F5381B}" type="pres">
      <dgm:prSet presAssocID="{13EBD70C-BD8E-4D70-ABF1-3DAAEDAF4145}" presName="node" presStyleLbl="node1" presStyleIdx="0" presStyleCnt="3" custScaleX="190988">
        <dgm:presLayoutVars>
          <dgm:bulletEnabled val="1"/>
        </dgm:presLayoutVars>
      </dgm:prSet>
      <dgm:spPr/>
    </dgm:pt>
    <dgm:pt modelId="{7E7A2349-ED0A-456D-A249-5A7AC1484C47}" type="pres">
      <dgm:prSet presAssocID="{13EBD70C-BD8E-4D70-ABF1-3DAAEDAF4145}" presName="dummy" presStyleCnt="0"/>
      <dgm:spPr/>
    </dgm:pt>
    <dgm:pt modelId="{35B26257-3A3E-45B1-80A6-4703A13F9125}" type="pres">
      <dgm:prSet presAssocID="{5E098B82-AFE3-41F1-BB46-9A6EC94DB517}" presName="sibTrans" presStyleLbl="sibTrans2D1" presStyleIdx="0" presStyleCnt="3"/>
      <dgm:spPr/>
    </dgm:pt>
    <dgm:pt modelId="{4AD6F108-F97B-46FD-9EED-0B73309C17A1}" type="pres">
      <dgm:prSet presAssocID="{ED6C6441-A260-4A3E-B2C7-52D1CC466CC9}" presName="node" presStyleLbl="node1" presStyleIdx="1" presStyleCnt="3" custScaleX="183183">
        <dgm:presLayoutVars>
          <dgm:bulletEnabled val="1"/>
        </dgm:presLayoutVars>
      </dgm:prSet>
      <dgm:spPr/>
    </dgm:pt>
    <dgm:pt modelId="{645D65BA-B6AD-47EC-972E-5CEC86189AA2}" type="pres">
      <dgm:prSet presAssocID="{ED6C6441-A260-4A3E-B2C7-52D1CC466CC9}" presName="dummy" presStyleCnt="0"/>
      <dgm:spPr/>
    </dgm:pt>
    <dgm:pt modelId="{FEFB9AE1-6A12-4ED2-934D-B6D7BA49D92B}" type="pres">
      <dgm:prSet presAssocID="{6EE3926A-4114-40D5-A58F-8D2534961D51}" presName="sibTrans" presStyleLbl="sibTrans2D1" presStyleIdx="1" presStyleCnt="3"/>
      <dgm:spPr/>
    </dgm:pt>
    <dgm:pt modelId="{CD8F3B4E-E07F-4447-B922-F1962A7863F6}" type="pres">
      <dgm:prSet presAssocID="{AD2F3C20-E84B-4176-914F-04DEBE22FD68}" presName="node" presStyleLbl="node1" presStyleIdx="2" presStyleCnt="3" custScaleX="183183">
        <dgm:presLayoutVars>
          <dgm:bulletEnabled val="1"/>
        </dgm:presLayoutVars>
      </dgm:prSet>
      <dgm:spPr/>
    </dgm:pt>
    <dgm:pt modelId="{CD3589F9-0929-486F-B8A2-45C181144E94}" type="pres">
      <dgm:prSet presAssocID="{AD2F3C20-E84B-4176-914F-04DEBE22FD68}" presName="dummy" presStyleCnt="0"/>
      <dgm:spPr/>
    </dgm:pt>
    <dgm:pt modelId="{3AA73DD7-7FC5-4FA3-97C9-14C2EEE5E04A}" type="pres">
      <dgm:prSet presAssocID="{7D1BCED9-724F-4C4D-87D7-923179C4C253}" presName="sibTrans" presStyleLbl="sibTrans2D1" presStyleIdx="2" presStyleCnt="3"/>
      <dgm:spPr/>
    </dgm:pt>
  </dgm:ptLst>
  <dgm:cxnLst>
    <dgm:cxn modelId="{BA030A19-B84B-48F0-97F8-D7780D701BD1}" srcId="{8D006F75-92CB-4568-949B-AFC4C774A9DF}" destId="{13EBD70C-BD8E-4D70-ABF1-3DAAEDAF4145}" srcOrd="0" destOrd="0" parTransId="{0C5788B9-60C9-4F1A-A2BF-ADA0B06DF56E}" sibTransId="{5E098B82-AFE3-41F1-BB46-9A6EC94DB517}"/>
    <dgm:cxn modelId="{11024437-218C-4EC8-8886-D766AC2537B3}" srcId="{62A4CD8B-F2E8-4589-BD94-B271D0FF9250}" destId="{8D006F75-92CB-4568-949B-AFC4C774A9DF}" srcOrd="0" destOrd="0" parTransId="{29C3E992-0DA9-4B0D-8A30-4E62C3F9DBF6}" sibTransId="{F8609C64-2263-46B5-841D-9AB1CDC2BD2F}"/>
    <dgm:cxn modelId="{FB1C5A5C-C5DD-4FFC-AC70-890875348BDD}" type="presOf" srcId="{5E098B82-AFE3-41F1-BB46-9A6EC94DB517}" destId="{35B26257-3A3E-45B1-80A6-4703A13F9125}" srcOrd="0" destOrd="0" presId="urn:microsoft.com/office/officeart/2005/8/layout/radial6"/>
    <dgm:cxn modelId="{CFFC7264-63C6-4432-B987-B569455CF152}" type="presOf" srcId="{8D006F75-92CB-4568-949B-AFC4C774A9DF}" destId="{409B00FE-30D0-498B-8D75-DEB5770F0049}" srcOrd="0" destOrd="0" presId="urn:microsoft.com/office/officeart/2005/8/layout/radial6"/>
    <dgm:cxn modelId="{4EADB845-B05A-4778-9D0C-11C4CCDCEFD1}" type="presOf" srcId="{13EBD70C-BD8E-4D70-ABF1-3DAAEDAF4145}" destId="{7A267FED-976B-4582-A991-9F9966F5381B}" srcOrd="0" destOrd="0" presId="urn:microsoft.com/office/officeart/2005/8/layout/radial6"/>
    <dgm:cxn modelId="{230E9A50-BE0E-43C8-B92E-1456E1E5AE18}" type="presOf" srcId="{7D1BCED9-724F-4C4D-87D7-923179C4C253}" destId="{3AA73DD7-7FC5-4FA3-97C9-14C2EEE5E04A}" srcOrd="0" destOrd="0" presId="urn:microsoft.com/office/officeart/2005/8/layout/radial6"/>
    <dgm:cxn modelId="{1810B384-E41A-4A07-B5D3-047C31BFED4B}" type="presOf" srcId="{ED6C6441-A260-4A3E-B2C7-52D1CC466CC9}" destId="{4AD6F108-F97B-46FD-9EED-0B73309C17A1}" srcOrd="0" destOrd="0" presId="urn:microsoft.com/office/officeart/2005/8/layout/radial6"/>
    <dgm:cxn modelId="{6D43709A-3E72-4A8F-8D26-40120228D96A}" srcId="{8D006F75-92CB-4568-949B-AFC4C774A9DF}" destId="{AD2F3C20-E84B-4176-914F-04DEBE22FD68}" srcOrd="2" destOrd="0" parTransId="{54BBB8FD-33C3-4B8E-9490-659C3A7843CB}" sibTransId="{7D1BCED9-724F-4C4D-87D7-923179C4C253}"/>
    <dgm:cxn modelId="{FBDF47B4-D1FB-47C2-BB28-D2277D893A2B}" srcId="{8D006F75-92CB-4568-949B-AFC4C774A9DF}" destId="{ED6C6441-A260-4A3E-B2C7-52D1CC466CC9}" srcOrd="1" destOrd="0" parTransId="{31CB0695-C588-4C45-A8E5-114A3B7AE5AE}" sibTransId="{6EE3926A-4114-40D5-A58F-8D2534961D51}"/>
    <dgm:cxn modelId="{E42E46D8-A5DC-4B89-BA78-011B3C32C2EE}" type="presOf" srcId="{6EE3926A-4114-40D5-A58F-8D2534961D51}" destId="{FEFB9AE1-6A12-4ED2-934D-B6D7BA49D92B}" srcOrd="0" destOrd="0" presId="urn:microsoft.com/office/officeart/2005/8/layout/radial6"/>
    <dgm:cxn modelId="{6A5667E7-076A-4213-B15B-A5397A848931}" type="presOf" srcId="{AD2F3C20-E84B-4176-914F-04DEBE22FD68}" destId="{CD8F3B4E-E07F-4447-B922-F1962A7863F6}" srcOrd="0" destOrd="0" presId="urn:microsoft.com/office/officeart/2005/8/layout/radial6"/>
    <dgm:cxn modelId="{1078DAEA-A7AD-43D6-9843-F6FF0AB2F7E0}" type="presOf" srcId="{62A4CD8B-F2E8-4589-BD94-B271D0FF9250}" destId="{50D3B5C8-DE24-4C57-AD2A-97D3DF83E070}" srcOrd="0" destOrd="0" presId="urn:microsoft.com/office/officeart/2005/8/layout/radial6"/>
    <dgm:cxn modelId="{DA7A001F-DAF6-429F-8405-F7F3484E51E6}" type="presParOf" srcId="{50D3B5C8-DE24-4C57-AD2A-97D3DF83E070}" destId="{409B00FE-30D0-498B-8D75-DEB5770F0049}" srcOrd="0" destOrd="0" presId="urn:microsoft.com/office/officeart/2005/8/layout/radial6"/>
    <dgm:cxn modelId="{BD5E60B1-FAF9-4444-8ABB-80018DE8AB77}" type="presParOf" srcId="{50D3B5C8-DE24-4C57-AD2A-97D3DF83E070}" destId="{7A267FED-976B-4582-A991-9F9966F5381B}" srcOrd="1" destOrd="0" presId="urn:microsoft.com/office/officeart/2005/8/layout/radial6"/>
    <dgm:cxn modelId="{63C1A5C4-4BBF-4CD2-B448-EF1122D02653}" type="presParOf" srcId="{50D3B5C8-DE24-4C57-AD2A-97D3DF83E070}" destId="{7E7A2349-ED0A-456D-A249-5A7AC1484C47}" srcOrd="2" destOrd="0" presId="urn:microsoft.com/office/officeart/2005/8/layout/radial6"/>
    <dgm:cxn modelId="{144ED2B5-FB6E-4CD4-BD41-4F91F20EC92C}" type="presParOf" srcId="{50D3B5C8-DE24-4C57-AD2A-97D3DF83E070}" destId="{35B26257-3A3E-45B1-80A6-4703A13F9125}" srcOrd="3" destOrd="0" presId="urn:microsoft.com/office/officeart/2005/8/layout/radial6"/>
    <dgm:cxn modelId="{17F8DD36-1E32-4876-9F38-A33BA6FD7F9C}" type="presParOf" srcId="{50D3B5C8-DE24-4C57-AD2A-97D3DF83E070}" destId="{4AD6F108-F97B-46FD-9EED-0B73309C17A1}" srcOrd="4" destOrd="0" presId="urn:microsoft.com/office/officeart/2005/8/layout/radial6"/>
    <dgm:cxn modelId="{0AA5879B-F1EB-4424-B49B-B82F9F665E18}" type="presParOf" srcId="{50D3B5C8-DE24-4C57-AD2A-97D3DF83E070}" destId="{645D65BA-B6AD-47EC-972E-5CEC86189AA2}" srcOrd="5" destOrd="0" presId="urn:microsoft.com/office/officeart/2005/8/layout/radial6"/>
    <dgm:cxn modelId="{274ED3FA-9A9A-4144-9662-754080102567}" type="presParOf" srcId="{50D3B5C8-DE24-4C57-AD2A-97D3DF83E070}" destId="{FEFB9AE1-6A12-4ED2-934D-B6D7BA49D92B}" srcOrd="6" destOrd="0" presId="urn:microsoft.com/office/officeart/2005/8/layout/radial6"/>
    <dgm:cxn modelId="{F16E31C6-B8E6-4729-B46C-11777B5E098A}" type="presParOf" srcId="{50D3B5C8-DE24-4C57-AD2A-97D3DF83E070}" destId="{CD8F3B4E-E07F-4447-B922-F1962A7863F6}" srcOrd="7" destOrd="0" presId="urn:microsoft.com/office/officeart/2005/8/layout/radial6"/>
    <dgm:cxn modelId="{ED18681C-145A-47B1-AA27-FA646D9AD836}" type="presParOf" srcId="{50D3B5C8-DE24-4C57-AD2A-97D3DF83E070}" destId="{CD3589F9-0929-486F-B8A2-45C181144E94}" srcOrd="8" destOrd="0" presId="urn:microsoft.com/office/officeart/2005/8/layout/radial6"/>
    <dgm:cxn modelId="{FAC28519-4302-4BCB-88C4-223AD416BF53}" type="presParOf" srcId="{50D3B5C8-DE24-4C57-AD2A-97D3DF83E070}" destId="{3AA73DD7-7FC5-4FA3-97C9-14C2EEE5E04A}"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2A6AF9-3513-4C48-BB56-FD30D290BD5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L"/>
        </a:p>
      </dgm:t>
    </dgm:pt>
    <dgm:pt modelId="{2786484F-C810-464A-ABAF-C51A7CA126C8}">
      <dgm:prSet phldrT="[Text]" custT="1"/>
      <dgm:spPr/>
      <dgm:t>
        <a:bodyPr/>
        <a:lstStyle/>
        <a:p>
          <a:pPr>
            <a:buSzPts val="2800"/>
            <a:buFont typeface="Calibri" panose="020F0502020204030204" pitchFamily="34" charset="0"/>
            <a:buChar char="•"/>
          </a:pPr>
          <a:r>
            <a:rPr lang="en-US" sz="2800" dirty="0">
              <a:solidFill>
                <a:schemeClr val="bg1"/>
              </a:solidFill>
              <a:latin typeface="Times New Roman" panose="02020603050405020304" pitchFamily="18" charset="0"/>
              <a:cs typeface="Times New Roman" panose="02020603050405020304" pitchFamily="18" charset="0"/>
            </a:rPr>
            <a:t>What is the data model based on?</a:t>
          </a:r>
          <a:endParaRPr lang="en-IL" sz="2800" dirty="0">
            <a:solidFill>
              <a:schemeClr val="bg1"/>
            </a:solidFill>
            <a:latin typeface="Times New Roman" panose="02020603050405020304" pitchFamily="18" charset="0"/>
            <a:cs typeface="Times New Roman" panose="02020603050405020304" pitchFamily="18" charset="0"/>
          </a:endParaRPr>
        </a:p>
      </dgm:t>
    </dgm:pt>
    <dgm:pt modelId="{5EA53DAE-2D04-44F9-8CBF-9B1EA5AC33C8}" type="parTrans" cxnId="{6D7D3F7C-3F3F-4689-B7CB-127FA295C01A}">
      <dgm:prSet/>
      <dgm:spPr/>
      <dgm:t>
        <a:bodyPr/>
        <a:lstStyle/>
        <a:p>
          <a:endParaRPr lang="en-IL"/>
        </a:p>
      </dgm:t>
    </dgm:pt>
    <dgm:pt modelId="{A415FF4A-C866-408A-8DC5-AEAE0EB5256F}" type="sibTrans" cxnId="{6D7D3F7C-3F3F-4689-B7CB-127FA295C01A}">
      <dgm:prSet/>
      <dgm:spPr/>
      <dgm:t>
        <a:bodyPr/>
        <a:lstStyle/>
        <a:p>
          <a:endParaRPr lang="en-IL"/>
        </a:p>
      </dgm:t>
    </dgm:pt>
    <dgm:pt modelId="{99ABC044-E7E8-4609-B96D-6C2D8BA7138A}">
      <dgm:prSet custT="1"/>
      <dgm:spPr/>
      <dgm:t>
        <a:bodyPr/>
        <a:lstStyle/>
        <a:p>
          <a:pPr>
            <a:buNone/>
          </a:pPr>
          <a:r>
            <a:rPr lang="en-US" sz="2800" dirty="0">
              <a:solidFill>
                <a:schemeClr val="bg1"/>
              </a:solidFill>
              <a:latin typeface="Times New Roman" panose="02020603050405020304" pitchFamily="18" charset="0"/>
              <a:cs typeface="Times New Roman" panose="02020603050405020304" pitchFamily="18" charset="0"/>
            </a:rPr>
            <a:t>Big Companies – Big Data</a:t>
          </a:r>
        </a:p>
      </dgm:t>
    </dgm:pt>
    <dgm:pt modelId="{0A595C9E-9AC5-4A2B-B691-E14C6D7559EB}" type="parTrans" cxnId="{A629EAB4-E647-4E67-B69B-FC5C412B5795}">
      <dgm:prSet/>
      <dgm:spPr/>
      <dgm:t>
        <a:bodyPr/>
        <a:lstStyle/>
        <a:p>
          <a:endParaRPr lang="en-IL"/>
        </a:p>
      </dgm:t>
    </dgm:pt>
    <dgm:pt modelId="{8A9DB7B3-1F2F-4D9F-B884-9EC47D58B360}" type="sibTrans" cxnId="{A629EAB4-E647-4E67-B69B-FC5C412B5795}">
      <dgm:prSet/>
      <dgm:spPr/>
      <dgm:t>
        <a:bodyPr/>
        <a:lstStyle/>
        <a:p>
          <a:endParaRPr lang="en-IL"/>
        </a:p>
      </dgm:t>
    </dgm:pt>
    <dgm:pt modelId="{D7A10543-E825-4450-8EEE-46FAF6A12AA1}">
      <dgm:prSet custT="1"/>
      <dgm:spPr/>
      <dgm:t>
        <a:bodyPr/>
        <a:lstStyle/>
        <a:p>
          <a:pPr>
            <a:buNone/>
          </a:pPr>
          <a:r>
            <a:rPr lang="en-US" sz="2800" dirty="0">
              <a:solidFill>
                <a:schemeClr val="bg1"/>
              </a:solidFill>
              <a:latin typeface="Times New Roman" panose="02020603050405020304" pitchFamily="18" charset="0"/>
              <a:cs typeface="Times New Roman" panose="02020603050405020304" pitchFamily="18" charset="0"/>
            </a:rPr>
            <a:t>Opaque algorithms – Such as ML based on neural networks can be very hard to understand the decision-making process. </a:t>
          </a:r>
          <a:r>
            <a:rPr kumimoji="0" lang="en-IL" altLang="en-IL"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This could lead to mistrust and lack of accountability</a:t>
          </a:r>
          <a:r>
            <a:rPr kumimoji="0" lang="en-US" altLang="en-IL"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dgm:t>
    </dgm:pt>
    <dgm:pt modelId="{7F598043-693E-453A-9375-CDBEAA692425}" type="parTrans" cxnId="{6EA28C19-F785-4C5D-B32C-1A9BDD464872}">
      <dgm:prSet/>
      <dgm:spPr/>
      <dgm:t>
        <a:bodyPr/>
        <a:lstStyle/>
        <a:p>
          <a:endParaRPr lang="en-IL"/>
        </a:p>
      </dgm:t>
    </dgm:pt>
    <dgm:pt modelId="{4FD37387-9756-4BBE-9E49-FB0CD9815FD1}" type="sibTrans" cxnId="{6EA28C19-F785-4C5D-B32C-1A9BDD464872}">
      <dgm:prSet/>
      <dgm:spPr/>
      <dgm:t>
        <a:bodyPr/>
        <a:lstStyle/>
        <a:p>
          <a:endParaRPr lang="en-IL"/>
        </a:p>
      </dgm:t>
    </dgm:pt>
    <dgm:pt modelId="{EF8C1948-09BC-41F5-98F8-713E499947EA}" type="pres">
      <dgm:prSet presAssocID="{8C2A6AF9-3513-4C48-BB56-FD30D290BD50}" presName="Name0" presStyleCnt="0">
        <dgm:presLayoutVars>
          <dgm:dir/>
          <dgm:animLvl val="lvl"/>
          <dgm:resizeHandles val="exact"/>
        </dgm:presLayoutVars>
      </dgm:prSet>
      <dgm:spPr/>
    </dgm:pt>
    <dgm:pt modelId="{BBB3000D-E5BE-4634-B271-F6C047FBA005}" type="pres">
      <dgm:prSet presAssocID="{2786484F-C810-464A-ABAF-C51A7CA126C8}" presName="linNode" presStyleCnt="0"/>
      <dgm:spPr/>
    </dgm:pt>
    <dgm:pt modelId="{B1C52E5E-7E84-4E72-BE7B-9857E25A5EB1}" type="pres">
      <dgm:prSet presAssocID="{2786484F-C810-464A-ABAF-C51A7CA126C8}" presName="parentText" presStyleLbl="node1" presStyleIdx="0" presStyleCnt="3" custScaleX="253241">
        <dgm:presLayoutVars>
          <dgm:chMax val="1"/>
          <dgm:bulletEnabled val="1"/>
        </dgm:presLayoutVars>
      </dgm:prSet>
      <dgm:spPr/>
    </dgm:pt>
    <dgm:pt modelId="{591C2D85-D992-46CD-840C-DC07E4F32096}" type="pres">
      <dgm:prSet presAssocID="{A415FF4A-C866-408A-8DC5-AEAE0EB5256F}" presName="sp" presStyleCnt="0"/>
      <dgm:spPr/>
    </dgm:pt>
    <dgm:pt modelId="{CA6F0347-5B49-4C46-9ED3-1F6E41AE2A0E}" type="pres">
      <dgm:prSet presAssocID="{99ABC044-E7E8-4609-B96D-6C2D8BA7138A}" presName="linNode" presStyleCnt="0"/>
      <dgm:spPr/>
    </dgm:pt>
    <dgm:pt modelId="{3E7D683D-CE42-4A3A-BD2B-3906CB813FBE}" type="pres">
      <dgm:prSet presAssocID="{99ABC044-E7E8-4609-B96D-6C2D8BA7138A}" presName="parentText" presStyleLbl="node1" presStyleIdx="1" presStyleCnt="3" custScaleX="253241">
        <dgm:presLayoutVars>
          <dgm:chMax val="1"/>
          <dgm:bulletEnabled val="1"/>
        </dgm:presLayoutVars>
      </dgm:prSet>
      <dgm:spPr/>
    </dgm:pt>
    <dgm:pt modelId="{7E9AD1CF-DAB9-4F3D-9160-87C21BD03381}" type="pres">
      <dgm:prSet presAssocID="{8A9DB7B3-1F2F-4D9F-B884-9EC47D58B360}" presName="sp" presStyleCnt="0"/>
      <dgm:spPr/>
    </dgm:pt>
    <dgm:pt modelId="{6882302D-FBB1-4EE5-B6E0-6828BE750A92}" type="pres">
      <dgm:prSet presAssocID="{D7A10543-E825-4450-8EEE-46FAF6A12AA1}" presName="linNode" presStyleCnt="0"/>
      <dgm:spPr/>
    </dgm:pt>
    <dgm:pt modelId="{8D7F870C-A438-4545-82FE-604D74706F2A}" type="pres">
      <dgm:prSet presAssocID="{D7A10543-E825-4450-8EEE-46FAF6A12AA1}" presName="parentText" presStyleLbl="node1" presStyleIdx="2" presStyleCnt="3" custScaleX="253241">
        <dgm:presLayoutVars>
          <dgm:chMax val="1"/>
          <dgm:bulletEnabled val="1"/>
        </dgm:presLayoutVars>
      </dgm:prSet>
      <dgm:spPr/>
    </dgm:pt>
  </dgm:ptLst>
  <dgm:cxnLst>
    <dgm:cxn modelId="{6EA28C19-F785-4C5D-B32C-1A9BDD464872}" srcId="{8C2A6AF9-3513-4C48-BB56-FD30D290BD50}" destId="{D7A10543-E825-4450-8EEE-46FAF6A12AA1}" srcOrd="2" destOrd="0" parTransId="{7F598043-693E-453A-9375-CDBEAA692425}" sibTransId="{4FD37387-9756-4BBE-9E49-FB0CD9815FD1}"/>
    <dgm:cxn modelId="{BA57F829-EC0F-43EE-AAE2-AA15CF8163E9}" type="presOf" srcId="{8C2A6AF9-3513-4C48-BB56-FD30D290BD50}" destId="{EF8C1948-09BC-41F5-98F8-713E499947EA}" srcOrd="0" destOrd="0" presId="urn:microsoft.com/office/officeart/2005/8/layout/vList5"/>
    <dgm:cxn modelId="{CBD27263-014C-40C8-8D40-C1AD72B94737}" type="presOf" srcId="{2786484F-C810-464A-ABAF-C51A7CA126C8}" destId="{B1C52E5E-7E84-4E72-BE7B-9857E25A5EB1}" srcOrd="0" destOrd="0" presId="urn:microsoft.com/office/officeart/2005/8/layout/vList5"/>
    <dgm:cxn modelId="{6D7D3F7C-3F3F-4689-B7CB-127FA295C01A}" srcId="{8C2A6AF9-3513-4C48-BB56-FD30D290BD50}" destId="{2786484F-C810-464A-ABAF-C51A7CA126C8}" srcOrd="0" destOrd="0" parTransId="{5EA53DAE-2D04-44F9-8CBF-9B1EA5AC33C8}" sibTransId="{A415FF4A-C866-408A-8DC5-AEAE0EB5256F}"/>
    <dgm:cxn modelId="{7AF58B8C-4CF4-4087-8EE1-84942E617EF1}" type="presOf" srcId="{99ABC044-E7E8-4609-B96D-6C2D8BA7138A}" destId="{3E7D683D-CE42-4A3A-BD2B-3906CB813FBE}" srcOrd="0" destOrd="0" presId="urn:microsoft.com/office/officeart/2005/8/layout/vList5"/>
    <dgm:cxn modelId="{A629EAB4-E647-4E67-B69B-FC5C412B5795}" srcId="{8C2A6AF9-3513-4C48-BB56-FD30D290BD50}" destId="{99ABC044-E7E8-4609-B96D-6C2D8BA7138A}" srcOrd="1" destOrd="0" parTransId="{0A595C9E-9AC5-4A2B-B691-E14C6D7559EB}" sibTransId="{8A9DB7B3-1F2F-4D9F-B884-9EC47D58B360}"/>
    <dgm:cxn modelId="{F8ECE5E6-02E8-452B-914B-0488CF063642}" type="presOf" srcId="{D7A10543-E825-4450-8EEE-46FAF6A12AA1}" destId="{8D7F870C-A438-4545-82FE-604D74706F2A}" srcOrd="0" destOrd="0" presId="urn:microsoft.com/office/officeart/2005/8/layout/vList5"/>
    <dgm:cxn modelId="{C0CA5E22-9907-4DC9-8834-B9D9736B1948}" type="presParOf" srcId="{EF8C1948-09BC-41F5-98F8-713E499947EA}" destId="{BBB3000D-E5BE-4634-B271-F6C047FBA005}" srcOrd="0" destOrd="0" presId="urn:microsoft.com/office/officeart/2005/8/layout/vList5"/>
    <dgm:cxn modelId="{CBA7A3A4-7F88-4248-9BDC-FA569DA2A782}" type="presParOf" srcId="{BBB3000D-E5BE-4634-B271-F6C047FBA005}" destId="{B1C52E5E-7E84-4E72-BE7B-9857E25A5EB1}" srcOrd="0" destOrd="0" presId="urn:microsoft.com/office/officeart/2005/8/layout/vList5"/>
    <dgm:cxn modelId="{151E5D6A-B258-40BB-ABEA-7CCC5876387C}" type="presParOf" srcId="{EF8C1948-09BC-41F5-98F8-713E499947EA}" destId="{591C2D85-D992-46CD-840C-DC07E4F32096}" srcOrd="1" destOrd="0" presId="urn:microsoft.com/office/officeart/2005/8/layout/vList5"/>
    <dgm:cxn modelId="{7FA27D22-D344-4845-A1C6-9424E8E13321}" type="presParOf" srcId="{EF8C1948-09BC-41F5-98F8-713E499947EA}" destId="{CA6F0347-5B49-4C46-9ED3-1F6E41AE2A0E}" srcOrd="2" destOrd="0" presId="urn:microsoft.com/office/officeart/2005/8/layout/vList5"/>
    <dgm:cxn modelId="{58EC5877-0851-4F52-BB8C-34F87F4FDE8B}" type="presParOf" srcId="{CA6F0347-5B49-4C46-9ED3-1F6E41AE2A0E}" destId="{3E7D683D-CE42-4A3A-BD2B-3906CB813FBE}" srcOrd="0" destOrd="0" presId="urn:microsoft.com/office/officeart/2005/8/layout/vList5"/>
    <dgm:cxn modelId="{8F0ABFA2-EAD5-4F18-9C8A-F06118020876}" type="presParOf" srcId="{EF8C1948-09BC-41F5-98F8-713E499947EA}" destId="{7E9AD1CF-DAB9-4F3D-9160-87C21BD03381}" srcOrd="3" destOrd="0" presId="urn:microsoft.com/office/officeart/2005/8/layout/vList5"/>
    <dgm:cxn modelId="{BACA18C1-277D-4493-AB31-E48881C593D8}" type="presParOf" srcId="{EF8C1948-09BC-41F5-98F8-713E499947EA}" destId="{6882302D-FBB1-4EE5-B6E0-6828BE750A92}" srcOrd="4" destOrd="0" presId="urn:microsoft.com/office/officeart/2005/8/layout/vList5"/>
    <dgm:cxn modelId="{6CD95717-D0AF-442C-8290-C621FFDBDEA3}" type="presParOf" srcId="{6882302D-FBB1-4EE5-B6E0-6828BE750A92}" destId="{8D7F870C-A438-4545-82FE-604D74706F2A}"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2A6AF9-3513-4C48-BB56-FD30D290BD5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L"/>
        </a:p>
      </dgm:t>
    </dgm:pt>
    <dgm:pt modelId="{2786484F-C810-464A-ABAF-C51A7CA126C8}">
      <dgm:prSet phldrT="[Text]" custT="1"/>
      <dgm:spPr/>
      <dgm:t>
        <a:bodyPr/>
        <a:lstStyle/>
        <a:p>
          <a:pPr>
            <a:buSzPts val="2800"/>
            <a:buFont typeface="Calibri" panose="020F0502020204030204" pitchFamily="34" charset="0"/>
            <a:buChar char="•"/>
          </a:pPr>
          <a:r>
            <a:rPr lang="en-US" sz="2800" dirty="0">
              <a:latin typeface="David" panose="020E0502060401010101" pitchFamily="34" charset="-79"/>
              <a:cs typeface="David" panose="020E0502060401010101" pitchFamily="34" charset="-79"/>
              <a:sym typeface="Wingdings" panose="05000000000000000000" pitchFamily="2" charset="2"/>
            </a:rPr>
            <a:t>Who is responsible? The AI, the user, the algorithm developer?</a:t>
          </a:r>
          <a:endParaRPr lang="en-IL" sz="2800" dirty="0">
            <a:solidFill>
              <a:schemeClr val="bg1"/>
            </a:solidFill>
            <a:latin typeface="Times New Roman" panose="02020603050405020304" pitchFamily="18" charset="0"/>
            <a:cs typeface="Times New Roman" panose="02020603050405020304" pitchFamily="18" charset="0"/>
          </a:endParaRPr>
        </a:p>
      </dgm:t>
    </dgm:pt>
    <dgm:pt modelId="{5EA53DAE-2D04-44F9-8CBF-9B1EA5AC33C8}" type="parTrans" cxnId="{6D7D3F7C-3F3F-4689-B7CB-127FA295C01A}">
      <dgm:prSet/>
      <dgm:spPr/>
      <dgm:t>
        <a:bodyPr/>
        <a:lstStyle/>
        <a:p>
          <a:endParaRPr lang="en-IL"/>
        </a:p>
      </dgm:t>
    </dgm:pt>
    <dgm:pt modelId="{A415FF4A-C866-408A-8DC5-AEAE0EB5256F}" type="sibTrans" cxnId="{6D7D3F7C-3F3F-4689-B7CB-127FA295C01A}">
      <dgm:prSet/>
      <dgm:spPr/>
      <dgm:t>
        <a:bodyPr/>
        <a:lstStyle/>
        <a:p>
          <a:endParaRPr lang="en-IL"/>
        </a:p>
      </dgm:t>
    </dgm:pt>
    <dgm:pt modelId="{23729A1D-182A-4500-B947-FCF9C80DB6F9}">
      <dgm:prSet custT="1"/>
      <dgm:spPr/>
      <dgm:t>
        <a:bodyPr/>
        <a:lstStyle/>
        <a:p>
          <a:pPr>
            <a:buSzPts val="2800"/>
            <a:buFont typeface="Calibri" panose="020F0502020204030204" pitchFamily="34" charset="0"/>
            <a:buChar char="•"/>
          </a:pPr>
          <a:r>
            <a:rPr lang="en-US" sz="2800" dirty="0">
              <a:latin typeface="David" panose="020E0502060401010101" pitchFamily="34" charset="-79"/>
              <a:cs typeface="David" panose="020E0502060401010101" pitchFamily="34" charset="-79"/>
              <a:sym typeface="Wingdings" panose="05000000000000000000" pitchFamily="2" charset="2"/>
            </a:rPr>
            <a:t>Self driving example</a:t>
          </a:r>
          <a:endParaRPr lang="en-US" sz="2800" dirty="0">
            <a:latin typeface="David" panose="020E0502060401010101" pitchFamily="34" charset="-79"/>
            <a:cs typeface="David" panose="020E0502060401010101" pitchFamily="34" charset="-79"/>
          </a:endParaRPr>
        </a:p>
      </dgm:t>
    </dgm:pt>
    <dgm:pt modelId="{80C3D744-F4CD-48E1-B2AE-B653BDA40F3B}" type="parTrans" cxnId="{283F37F0-8941-4566-83F6-84C5F16DCD29}">
      <dgm:prSet/>
      <dgm:spPr/>
      <dgm:t>
        <a:bodyPr/>
        <a:lstStyle/>
        <a:p>
          <a:endParaRPr lang="en-IL"/>
        </a:p>
      </dgm:t>
    </dgm:pt>
    <dgm:pt modelId="{D3D3B1C5-055A-4B14-B4DF-4953F12AE59E}" type="sibTrans" cxnId="{283F37F0-8941-4566-83F6-84C5F16DCD29}">
      <dgm:prSet/>
      <dgm:spPr/>
      <dgm:t>
        <a:bodyPr/>
        <a:lstStyle/>
        <a:p>
          <a:endParaRPr lang="en-IL"/>
        </a:p>
      </dgm:t>
    </dgm:pt>
    <dgm:pt modelId="{EF8C1948-09BC-41F5-98F8-713E499947EA}" type="pres">
      <dgm:prSet presAssocID="{8C2A6AF9-3513-4C48-BB56-FD30D290BD50}" presName="Name0" presStyleCnt="0">
        <dgm:presLayoutVars>
          <dgm:dir/>
          <dgm:animLvl val="lvl"/>
          <dgm:resizeHandles val="exact"/>
        </dgm:presLayoutVars>
      </dgm:prSet>
      <dgm:spPr/>
    </dgm:pt>
    <dgm:pt modelId="{BBB3000D-E5BE-4634-B271-F6C047FBA005}" type="pres">
      <dgm:prSet presAssocID="{2786484F-C810-464A-ABAF-C51A7CA126C8}" presName="linNode" presStyleCnt="0"/>
      <dgm:spPr/>
    </dgm:pt>
    <dgm:pt modelId="{B1C52E5E-7E84-4E72-BE7B-9857E25A5EB1}" type="pres">
      <dgm:prSet presAssocID="{2786484F-C810-464A-ABAF-C51A7CA126C8}" presName="parentText" presStyleLbl="node1" presStyleIdx="0" presStyleCnt="2" custScaleX="253241" custScaleY="135920" custLinFactNeighborY="-9290">
        <dgm:presLayoutVars>
          <dgm:chMax val="1"/>
          <dgm:bulletEnabled val="1"/>
        </dgm:presLayoutVars>
      </dgm:prSet>
      <dgm:spPr/>
    </dgm:pt>
    <dgm:pt modelId="{591C2D85-D992-46CD-840C-DC07E4F32096}" type="pres">
      <dgm:prSet presAssocID="{A415FF4A-C866-408A-8DC5-AEAE0EB5256F}" presName="sp" presStyleCnt="0"/>
      <dgm:spPr/>
    </dgm:pt>
    <dgm:pt modelId="{D18CAD0D-45FB-48F6-AFA5-C1AD5CAF94ED}" type="pres">
      <dgm:prSet presAssocID="{23729A1D-182A-4500-B947-FCF9C80DB6F9}" presName="linNode" presStyleCnt="0"/>
      <dgm:spPr/>
    </dgm:pt>
    <dgm:pt modelId="{EBDB73A1-B67D-40CF-9386-F38190284A55}" type="pres">
      <dgm:prSet presAssocID="{23729A1D-182A-4500-B947-FCF9C80DB6F9}" presName="parentText" presStyleLbl="node1" presStyleIdx="1" presStyleCnt="2" custScaleX="254180" custScaleY="95155" custLinFactNeighborX="-1304">
        <dgm:presLayoutVars>
          <dgm:chMax val="1"/>
          <dgm:bulletEnabled val="1"/>
        </dgm:presLayoutVars>
      </dgm:prSet>
      <dgm:spPr/>
    </dgm:pt>
  </dgm:ptLst>
  <dgm:cxnLst>
    <dgm:cxn modelId="{6E3A8E23-DB76-4BDE-AA96-C5F4B1F30C3D}" type="presOf" srcId="{23729A1D-182A-4500-B947-FCF9C80DB6F9}" destId="{EBDB73A1-B67D-40CF-9386-F38190284A55}" srcOrd="0" destOrd="0" presId="urn:microsoft.com/office/officeart/2005/8/layout/vList5"/>
    <dgm:cxn modelId="{BA57F829-EC0F-43EE-AAE2-AA15CF8163E9}" type="presOf" srcId="{8C2A6AF9-3513-4C48-BB56-FD30D290BD50}" destId="{EF8C1948-09BC-41F5-98F8-713E499947EA}" srcOrd="0" destOrd="0" presId="urn:microsoft.com/office/officeart/2005/8/layout/vList5"/>
    <dgm:cxn modelId="{CBD27263-014C-40C8-8D40-C1AD72B94737}" type="presOf" srcId="{2786484F-C810-464A-ABAF-C51A7CA126C8}" destId="{B1C52E5E-7E84-4E72-BE7B-9857E25A5EB1}" srcOrd="0" destOrd="0" presId="urn:microsoft.com/office/officeart/2005/8/layout/vList5"/>
    <dgm:cxn modelId="{6D7D3F7C-3F3F-4689-B7CB-127FA295C01A}" srcId="{8C2A6AF9-3513-4C48-BB56-FD30D290BD50}" destId="{2786484F-C810-464A-ABAF-C51A7CA126C8}" srcOrd="0" destOrd="0" parTransId="{5EA53DAE-2D04-44F9-8CBF-9B1EA5AC33C8}" sibTransId="{A415FF4A-C866-408A-8DC5-AEAE0EB5256F}"/>
    <dgm:cxn modelId="{283F37F0-8941-4566-83F6-84C5F16DCD29}" srcId="{8C2A6AF9-3513-4C48-BB56-FD30D290BD50}" destId="{23729A1D-182A-4500-B947-FCF9C80DB6F9}" srcOrd="1" destOrd="0" parTransId="{80C3D744-F4CD-48E1-B2AE-B653BDA40F3B}" sibTransId="{D3D3B1C5-055A-4B14-B4DF-4953F12AE59E}"/>
    <dgm:cxn modelId="{C0CA5E22-9907-4DC9-8834-B9D9736B1948}" type="presParOf" srcId="{EF8C1948-09BC-41F5-98F8-713E499947EA}" destId="{BBB3000D-E5BE-4634-B271-F6C047FBA005}" srcOrd="0" destOrd="0" presId="urn:microsoft.com/office/officeart/2005/8/layout/vList5"/>
    <dgm:cxn modelId="{CBA7A3A4-7F88-4248-9BDC-FA569DA2A782}" type="presParOf" srcId="{BBB3000D-E5BE-4634-B271-F6C047FBA005}" destId="{B1C52E5E-7E84-4E72-BE7B-9857E25A5EB1}" srcOrd="0" destOrd="0" presId="urn:microsoft.com/office/officeart/2005/8/layout/vList5"/>
    <dgm:cxn modelId="{151E5D6A-B258-40BB-ABEA-7CCC5876387C}" type="presParOf" srcId="{EF8C1948-09BC-41F5-98F8-713E499947EA}" destId="{591C2D85-D992-46CD-840C-DC07E4F32096}" srcOrd="1" destOrd="0" presId="urn:microsoft.com/office/officeart/2005/8/layout/vList5"/>
    <dgm:cxn modelId="{9F1A3335-402F-4B1E-A4AA-A9D1D29077EF}" type="presParOf" srcId="{EF8C1948-09BC-41F5-98F8-713E499947EA}" destId="{D18CAD0D-45FB-48F6-AFA5-C1AD5CAF94ED}" srcOrd="2" destOrd="0" presId="urn:microsoft.com/office/officeart/2005/8/layout/vList5"/>
    <dgm:cxn modelId="{7043BB4D-16DF-4310-8008-FBAFB64883DC}" type="presParOf" srcId="{D18CAD0D-45FB-48F6-AFA5-C1AD5CAF94ED}" destId="{EBDB73A1-B67D-40CF-9386-F38190284A55}"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2A6AF9-3513-4C48-BB56-FD30D290BD5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L"/>
        </a:p>
      </dgm:t>
    </dgm:pt>
    <dgm:pt modelId="{2786484F-C810-464A-ABAF-C51A7CA126C8}">
      <dgm:prSet phldrT="[Text]" custT="1"/>
      <dgm:spPr/>
      <dgm:t>
        <a:bodyPr/>
        <a:lstStyle/>
        <a:p>
          <a:pPr>
            <a:buSzPts val="2800"/>
            <a:buFont typeface="Calibri" panose="020F0502020204030204" pitchFamily="34" charset="0"/>
            <a:buChar char="•"/>
          </a:pPr>
          <a:r>
            <a:rPr lang="en-US" sz="2400">
              <a:latin typeface="David" panose="020E0502060401010101" pitchFamily="34" charset="-79"/>
              <a:cs typeface="David" panose="020E0502060401010101" pitchFamily="34" charset="-79"/>
            </a:rPr>
            <a:t>Job displacement at the national and global levels can have a negative effect of people’s self dignity</a:t>
          </a:r>
          <a:endParaRPr lang="en-IL" sz="2400" dirty="0">
            <a:solidFill>
              <a:schemeClr val="bg1"/>
            </a:solidFill>
            <a:latin typeface="Times New Roman" panose="02020603050405020304" pitchFamily="18" charset="0"/>
            <a:cs typeface="Times New Roman" panose="02020603050405020304" pitchFamily="18" charset="0"/>
          </a:endParaRPr>
        </a:p>
      </dgm:t>
    </dgm:pt>
    <dgm:pt modelId="{5EA53DAE-2D04-44F9-8CBF-9B1EA5AC33C8}" type="parTrans" cxnId="{6D7D3F7C-3F3F-4689-B7CB-127FA295C01A}">
      <dgm:prSet/>
      <dgm:spPr/>
      <dgm:t>
        <a:bodyPr/>
        <a:lstStyle/>
        <a:p>
          <a:endParaRPr lang="en-IL"/>
        </a:p>
      </dgm:t>
    </dgm:pt>
    <dgm:pt modelId="{A415FF4A-C866-408A-8DC5-AEAE0EB5256F}" type="sibTrans" cxnId="{6D7D3F7C-3F3F-4689-B7CB-127FA295C01A}">
      <dgm:prSet/>
      <dgm:spPr/>
      <dgm:t>
        <a:bodyPr/>
        <a:lstStyle/>
        <a:p>
          <a:endParaRPr lang="en-IL"/>
        </a:p>
      </dgm:t>
    </dgm:pt>
    <dgm:pt modelId="{4100BE0B-80F1-48FA-8D3E-4A618EC4D54E}">
      <dgm:prSet custT="1"/>
      <dgm:spPr/>
      <dgm:t>
        <a:bodyPr/>
        <a:lstStyle/>
        <a:p>
          <a:pPr>
            <a:buSzPts val="2800"/>
            <a:buFont typeface="Calibri" panose="020F0502020204030204" pitchFamily="34" charset="0"/>
            <a:buChar char="•"/>
          </a:pPr>
          <a:r>
            <a:rPr lang="en-US" sz="2400" dirty="0">
              <a:latin typeface="David" panose="020E0502060401010101" pitchFamily="34" charset="-79"/>
              <a:cs typeface="David" panose="020E0502060401010101" pitchFamily="34" charset="-79"/>
            </a:rPr>
            <a:t>Employers have a responsibility towards there employees, how is this done in the world of AI?</a:t>
          </a:r>
        </a:p>
      </dgm:t>
    </dgm:pt>
    <dgm:pt modelId="{870B87A6-FA69-4B4F-970A-79939B7E0BED}" type="parTrans" cxnId="{06DF81B7-6742-48D0-AE2A-C0B746352F69}">
      <dgm:prSet/>
      <dgm:spPr/>
      <dgm:t>
        <a:bodyPr/>
        <a:lstStyle/>
        <a:p>
          <a:endParaRPr lang="en-IL"/>
        </a:p>
      </dgm:t>
    </dgm:pt>
    <dgm:pt modelId="{0278E4C7-18E6-4132-8823-8BE2233602DF}" type="sibTrans" cxnId="{06DF81B7-6742-48D0-AE2A-C0B746352F69}">
      <dgm:prSet/>
      <dgm:spPr/>
      <dgm:t>
        <a:bodyPr/>
        <a:lstStyle/>
        <a:p>
          <a:endParaRPr lang="en-IL"/>
        </a:p>
      </dgm:t>
    </dgm:pt>
    <dgm:pt modelId="{ACA44FD9-5A97-4F3C-A4F8-C6B0FA595D9A}">
      <dgm:prSet custT="1"/>
      <dgm:spPr/>
      <dgm:t>
        <a:bodyPr/>
        <a:lstStyle/>
        <a:p>
          <a:pPr>
            <a:buSzPts val="2800"/>
            <a:buFont typeface="Calibri" panose="020F0502020204030204" pitchFamily="34" charset="0"/>
            <a:buChar char="•"/>
          </a:pPr>
          <a:r>
            <a:rPr lang="en-US" sz="2400" dirty="0">
              <a:latin typeface="David" panose="020E0502060401010101" pitchFamily="34" charset="-79"/>
              <a:cs typeface="David" panose="020E0502060401010101" pitchFamily="34" charset="-79"/>
            </a:rPr>
            <a:t>Can affect disproportionately various populations, such as low-wage workers without the access an/or training to adapt to new types of jobs. </a:t>
          </a:r>
        </a:p>
      </dgm:t>
    </dgm:pt>
    <dgm:pt modelId="{60D82D1B-E95A-43A5-9749-4DD80C6E4BB7}" type="parTrans" cxnId="{CEFF3B86-69A5-4B89-B934-2D8C81585B11}">
      <dgm:prSet/>
      <dgm:spPr/>
      <dgm:t>
        <a:bodyPr/>
        <a:lstStyle/>
        <a:p>
          <a:endParaRPr lang="en-IL"/>
        </a:p>
      </dgm:t>
    </dgm:pt>
    <dgm:pt modelId="{F013295F-57F9-4D19-A36D-4F4BBCDE8001}" type="sibTrans" cxnId="{CEFF3B86-69A5-4B89-B934-2D8C81585B11}">
      <dgm:prSet/>
      <dgm:spPr/>
      <dgm:t>
        <a:bodyPr/>
        <a:lstStyle/>
        <a:p>
          <a:endParaRPr lang="en-IL"/>
        </a:p>
      </dgm:t>
    </dgm:pt>
    <dgm:pt modelId="{62464429-84A9-4234-8F4C-73B9BA375912}">
      <dgm:prSet custT="1"/>
      <dgm:spPr/>
      <dgm:t>
        <a:bodyPr/>
        <a:lstStyle/>
        <a:p>
          <a:pPr>
            <a:buSzPts val="2800"/>
            <a:buFont typeface="Calibri" panose="020F0502020204030204" pitchFamily="34" charset="0"/>
            <a:buChar char="•"/>
          </a:pPr>
          <a:r>
            <a:rPr lang="en-US" sz="2400" dirty="0">
              <a:latin typeface="David" panose="020E0502060401010101" pitchFamily="34" charset="-79"/>
              <a:cs typeface="David" panose="020E0502060401010101" pitchFamily="34" charset="-79"/>
            </a:rPr>
            <a:t>Can cause economic disruption that can effect various levels of populations: communities, regions, states, countries </a:t>
          </a:r>
        </a:p>
      </dgm:t>
    </dgm:pt>
    <dgm:pt modelId="{383AB7CC-42E6-4CBB-A37A-754A08961A5C}" type="parTrans" cxnId="{40B49C3B-42A0-486F-8628-073D592AB0D0}">
      <dgm:prSet/>
      <dgm:spPr/>
      <dgm:t>
        <a:bodyPr/>
        <a:lstStyle/>
        <a:p>
          <a:endParaRPr lang="en-IL"/>
        </a:p>
      </dgm:t>
    </dgm:pt>
    <dgm:pt modelId="{395B9505-BE27-40FB-A19B-9BAB376BA2DB}" type="sibTrans" cxnId="{40B49C3B-42A0-486F-8628-073D592AB0D0}">
      <dgm:prSet/>
      <dgm:spPr/>
      <dgm:t>
        <a:bodyPr/>
        <a:lstStyle/>
        <a:p>
          <a:endParaRPr lang="en-IL"/>
        </a:p>
      </dgm:t>
    </dgm:pt>
    <dgm:pt modelId="{EF8C1948-09BC-41F5-98F8-713E499947EA}" type="pres">
      <dgm:prSet presAssocID="{8C2A6AF9-3513-4C48-BB56-FD30D290BD50}" presName="Name0" presStyleCnt="0">
        <dgm:presLayoutVars>
          <dgm:dir/>
          <dgm:animLvl val="lvl"/>
          <dgm:resizeHandles val="exact"/>
        </dgm:presLayoutVars>
      </dgm:prSet>
      <dgm:spPr/>
    </dgm:pt>
    <dgm:pt modelId="{BBB3000D-E5BE-4634-B271-F6C047FBA005}" type="pres">
      <dgm:prSet presAssocID="{2786484F-C810-464A-ABAF-C51A7CA126C8}" presName="linNode" presStyleCnt="0"/>
      <dgm:spPr/>
    </dgm:pt>
    <dgm:pt modelId="{B1C52E5E-7E84-4E72-BE7B-9857E25A5EB1}" type="pres">
      <dgm:prSet presAssocID="{2786484F-C810-464A-ABAF-C51A7CA126C8}" presName="parentText" presStyleLbl="node1" presStyleIdx="0" presStyleCnt="4" custScaleX="278049" custScaleY="135920" custLinFactNeighborY="-1737">
        <dgm:presLayoutVars>
          <dgm:chMax val="1"/>
          <dgm:bulletEnabled val="1"/>
        </dgm:presLayoutVars>
      </dgm:prSet>
      <dgm:spPr/>
    </dgm:pt>
    <dgm:pt modelId="{591C2D85-D992-46CD-840C-DC07E4F32096}" type="pres">
      <dgm:prSet presAssocID="{A415FF4A-C866-408A-8DC5-AEAE0EB5256F}" presName="sp" presStyleCnt="0"/>
      <dgm:spPr/>
    </dgm:pt>
    <dgm:pt modelId="{EEBC66E8-5CE8-439D-8D53-3DCD6F514EC8}" type="pres">
      <dgm:prSet presAssocID="{4100BE0B-80F1-48FA-8D3E-4A618EC4D54E}" presName="linNode" presStyleCnt="0"/>
      <dgm:spPr/>
    </dgm:pt>
    <dgm:pt modelId="{7977E437-7406-461C-A8EF-038F18DFD983}" type="pres">
      <dgm:prSet presAssocID="{4100BE0B-80F1-48FA-8D3E-4A618EC4D54E}" presName="parentText" presStyleLbl="node1" presStyleIdx="1" presStyleCnt="4" custScaleX="277778">
        <dgm:presLayoutVars>
          <dgm:chMax val="1"/>
          <dgm:bulletEnabled val="1"/>
        </dgm:presLayoutVars>
      </dgm:prSet>
      <dgm:spPr/>
    </dgm:pt>
    <dgm:pt modelId="{57ADAAB1-DA89-480C-B844-DF90DACE5BF9}" type="pres">
      <dgm:prSet presAssocID="{0278E4C7-18E6-4132-8823-8BE2233602DF}" presName="sp" presStyleCnt="0"/>
      <dgm:spPr/>
    </dgm:pt>
    <dgm:pt modelId="{5BAE9D08-E144-4CE7-9E73-9154A91F9B11}" type="pres">
      <dgm:prSet presAssocID="{ACA44FD9-5A97-4F3C-A4F8-C6B0FA595D9A}" presName="linNode" presStyleCnt="0"/>
      <dgm:spPr/>
    </dgm:pt>
    <dgm:pt modelId="{4BE1DD93-485E-4EE0-BAF6-096A5173B43B}" type="pres">
      <dgm:prSet presAssocID="{ACA44FD9-5A97-4F3C-A4F8-C6B0FA595D9A}" presName="parentText" presStyleLbl="node1" presStyleIdx="2" presStyleCnt="4" custScaleX="277778">
        <dgm:presLayoutVars>
          <dgm:chMax val="1"/>
          <dgm:bulletEnabled val="1"/>
        </dgm:presLayoutVars>
      </dgm:prSet>
      <dgm:spPr/>
    </dgm:pt>
    <dgm:pt modelId="{E2F510B6-2CE9-40D5-B8F9-6309C5A1A871}" type="pres">
      <dgm:prSet presAssocID="{F013295F-57F9-4D19-A36D-4F4BBCDE8001}" presName="sp" presStyleCnt="0"/>
      <dgm:spPr/>
    </dgm:pt>
    <dgm:pt modelId="{8F8A88F8-688D-4809-A686-5C8B49B23F1C}" type="pres">
      <dgm:prSet presAssocID="{62464429-84A9-4234-8F4C-73B9BA375912}" presName="linNode" presStyleCnt="0"/>
      <dgm:spPr/>
    </dgm:pt>
    <dgm:pt modelId="{630A77A4-0A6D-4224-A38A-D3FE4DE59559}" type="pres">
      <dgm:prSet presAssocID="{62464429-84A9-4234-8F4C-73B9BA375912}" presName="parentText" presStyleLbl="node1" presStyleIdx="3" presStyleCnt="4" custScaleX="277778">
        <dgm:presLayoutVars>
          <dgm:chMax val="1"/>
          <dgm:bulletEnabled val="1"/>
        </dgm:presLayoutVars>
      </dgm:prSet>
      <dgm:spPr/>
    </dgm:pt>
  </dgm:ptLst>
  <dgm:cxnLst>
    <dgm:cxn modelId="{BA57F829-EC0F-43EE-AAE2-AA15CF8163E9}" type="presOf" srcId="{8C2A6AF9-3513-4C48-BB56-FD30D290BD50}" destId="{EF8C1948-09BC-41F5-98F8-713E499947EA}" srcOrd="0" destOrd="0" presId="urn:microsoft.com/office/officeart/2005/8/layout/vList5"/>
    <dgm:cxn modelId="{40B49C3B-42A0-486F-8628-073D592AB0D0}" srcId="{8C2A6AF9-3513-4C48-BB56-FD30D290BD50}" destId="{62464429-84A9-4234-8F4C-73B9BA375912}" srcOrd="3" destOrd="0" parTransId="{383AB7CC-42E6-4CBB-A37A-754A08961A5C}" sibTransId="{395B9505-BE27-40FB-A19B-9BAB376BA2DB}"/>
    <dgm:cxn modelId="{CBD27263-014C-40C8-8D40-C1AD72B94737}" type="presOf" srcId="{2786484F-C810-464A-ABAF-C51A7CA126C8}" destId="{B1C52E5E-7E84-4E72-BE7B-9857E25A5EB1}" srcOrd="0" destOrd="0" presId="urn:microsoft.com/office/officeart/2005/8/layout/vList5"/>
    <dgm:cxn modelId="{02896B73-2C73-4630-B211-40BA46A62F60}" type="presOf" srcId="{4100BE0B-80F1-48FA-8D3E-4A618EC4D54E}" destId="{7977E437-7406-461C-A8EF-038F18DFD983}" srcOrd="0" destOrd="0" presId="urn:microsoft.com/office/officeart/2005/8/layout/vList5"/>
    <dgm:cxn modelId="{6D7D3F7C-3F3F-4689-B7CB-127FA295C01A}" srcId="{8C2A6AF9-3513-4C48-BB56-FD30D290BD50}" destId="{2786484F-C810-464A-ABAF-C51A7CA126C8}" srcOrd="0" destOrd="0" parTransId="{5EA53DAE-2D04-44F9-8CBF-9B1EA5AC33C8}" sibTransId="{A415FF4A-C866-408A-8DC5-AEAE0EB5256F}"/>
    <dgm:cxn modelId="{CEFF3B86-69A5-4B89-B934-2D8C81585B11}" srcId="{8C2A6AF9-3513-4C48-BB56-FD30D290BD50}" destId="{ACA44FD9-5A97-4F3C-A4F8-C6B0FA595D9A}" srcOrd="2" destOrd="0" parTransId="{60D82D1B-E95A-43A5-9749-4DD80C6E4BB7}" sibTransId="{F013295F-57F9-4D19-A36D-4F4BBCDE8001}"/>
    <dgm:cxn modelId="{814A21A7-EB56-4B46-92C7-7E9264562A69}" type="presOf" srcId="{62464429-84A9-4234-8F4C-73B9BA375912}" destId="{630A77A4-0A6D-4224-A38A-D3FE4DE59559}" srcOrd="0" destOrd="0" presId="urn:microsoft.com/office/officeart/2005/8/layout/vList5"/>
    <dgm:cxn modelId="{06DF81B7-6742-48D0-AE2A-C0B746352F69}" srcId="{8C2A6AF9-3513-4C48-BB56-FD30D290BD50}" destId="{4100BE0B-80F1-48FA-8D3E-4A618EC4D54E}" srcOrd="1" destOrd="0" parTransId="{870B87A6-FA69-4B4F-970A-79939B7E0BED}" sibTransId="{0278E4C7-18E6-4132-8823-8BE2233602DF}"/>
    <dgm:cxn modelId="{819DA8B8-BC92-4578-84CC-E527E327437D}" type="presOf" srcId="{ACA44FD9-5A97-4F3C-A4F8-C6B0FA595D9A}" destId="{4BE1DD93-485E-4EE0-BAF6-096A5173B43B}" srcOrd="0" destOrd="0" presId="urn:microsoft.com/office/officeart/2005/8/layout/vList5"/>
    <dgm:cxn modelId="{C0CA5E22-9907-4DC9-8834-B9D9736B1948}" type="presParOf" srcId="{EF8C1948-09BC-41F5-98F8-713E499947EA}" destId="{BBB3000D-E5BE-4634-B271-F6C047FBA005}" srcOrd="0" destOrd="0" presId="urn:microsoft.com/office/officeart/2005/8/layout/vList5"/>
    <dgm:cxn modelId="{CBA7A3A4-7F88-4248-9BDC-FA569DA2A782}" type="presParOf" srcId="{BBB3000D-E5BE-4634-B271-F6C047FBA005}" destId="{B1C52E5E-7E84-4E72-BE7B-9857E25A5EB1}" srcOrd="0" destOrd="0" presId="urn:microsoft.com/office/officeart/2005/8/layout/vList5"/>
    <dgm:cxn modelId="{151E5D6A-B258-40BB-ABEA-7CCC5876387C}" type="presParOf" srcId="{EF8C1948-09BC-41F5-98F8-713E499947EA}" destId="{591C2D85-D992-46CD-840C-DC07E4F32096}" srcOrd="1" destOrd="0" presId="urn:microsoft.com/office/officeart/2005/8/layout/vList5"/>
    <dgm:cxn modelId="{6E838B9D-F376-475B-B8D8-208057BAD067}" type="presParOf" srcId="{EF8C1948-09BC-41F5-98F8-713E499947EA}" destId="{EEBC66E8-5CE8-439D-8D53-3DCD6F514EC8}" srcOrd="2" destOrd="0" presId="urn:microsoft.com/office/officeart/2005/8/layout/vList5"/>
    <dgm:cxn modelId="{13EA15F8-496A-49A3-851E-643C91EB2950}" type="presParOf" srcId="{EEBC66E8-5CE8-439D-8D53-3DCD6F514EC8}" destId="{7977E437-7406-461C-A8EF-038F18DFD983}" srcOrd="0" destOrd="0" presId="urn:microsoft.com/office/officeart/2005/8/layout/vList5"/>
    <dgm:cxn modelId="{B01339E3-67BF-40DB-9221-0F1B74A46551}" type="presParOf" srcId="{EF8C1948-09BC-41F5-98F8-713E499947EA}" destId="{57ADAAB1-DA89-480C-B844-DF90DACE5BF9}" srcOrd="3" destOrd="0" presId="urn:microsoft.com/office/officeart/2005/8/layout/vList5"/>
    <dgm:cxn modelId="{1D1A39C8-226B-4FA6-AFFC-BFA5314D8BC6}" type="presParOf" srcId="{EF8C1948-09BC-41F5-98F8-713E499947EA}" destId="{5BAE9D08-E144-4CE7-9E73-9154A91F9B11}" srcOrd="4" destOrd="0" presId="urn:microsoft.com/office/officeart/2005/8/layout/vList5"/>
    <dgm:cxn modelId="{E9A21B7A-6D4B-40FE-B9B3-2C05FEF30EF2}" type="presParOf" srcId="{5BAE9D08-E144-4CE7-9E73-9154A91F9B11}" destId="{4BE1DD93-485E-4EE0-BAF6-096A5173B43B}" srcOrd="0" destOrd="0" presId="urn:microsoft.com/office/officeart/2005/8/layout/vList5"/>
    <dgm:cxn modelId="{1FDFF1D4-C8A3-43A1-8CA6-46C274393C24}" type="presParOf" srcId="{EF8C1948-09BC-41F5-98F8-713E499947EA}" destId="{E2F510B6-2CE9-40D5-B8F9-6309C5A1A871}" srcOrd="5" destOrd="0" presId="urn:microsoft.com/office/officeart/2005/8/layout/vList5"/>
    <dgm:cxn modelId="{8AEFCF15-7B4C-424B-B5AD-C217CD4C0F02}" type="presParOf" srcId="{EF8C1948-09BC-41F5-98F8-713E499947EA}" destId="{8F8A88F8-688D-4809-A686-5C8B49B23F1C}" srcOrd="6" destOrd="0" presId="urn:microsoft.com/office/officeart/2005/8/layout/vList5"/>
    <dgm:cxn modelId="{A4EAC9A7-2745-4504-A51C-F45F3F805A7B}" type="presParOf" srcId="{8F8A88F8-688D-4809-A686-5C8B49B23F1C}" destId="{630A77A4-0A6D-4224-A38A-D3FE4DE59559}"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2A6AF9-3513-4C48-BB56-FD30D290BD5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L"/>
        </a:p>
      </dgm:t>
    </dgm:pt>
    <dgm:pt modelId="{2786484F-C810-464A-ABAF-C51A7CA126C8}">
      <dgm:prSet phldrT="[Text]" custT="1"/>
      <dgm:spPr/>
      <dgm:t>
        <a:bodyPr/>
        <a:lstStyle/>
        <a:p>
          <a:pPr>
            <a:buSzPts val="2800"/>
            <a:buFont typeface="Calibri" panose="020F0502020204030204" pitchFamily="34" charset="0"/>
            <a:buChar char="•"/>
          </a:pPr>
          <a:r>
            <a:rPr lang="en-US" sz="2400">
              <a:latin typeface="Times New Roman" panose="02020603050405020304" pitchFamily="18" charset="0"/>
              <a:cs typeface="Times New Roman" panose="02020603050405020304" pitchFamily="18" charset="0"/>
            </a:rPr>
            <a:t>Basic human right ( </a:t>
          </a:r>
          <a:r>
            <a:rPr lang="en-US" sz="2400">
              <a:latin typeface="Times New Roman" panose="02020603050405020304" pitchFamily="18" charset="0"/>
              <a:cs typeface="Times New Roman" panose="02020603050405020304" pitchFamily="18" charset="0"/>
              <a:hlinkClick xmlns:r="http://schemas.openxmlformats.org/officeDocument/2006/relationships" r:id="rId1"/>
            </a:rPr>
            <a:t>UN Deceleration of  Human Rights</a:t>
          </a:r>
          <a:r>
            <a:rPr lang="en-US" sz="2400">
              <a:latin typeface="Times New Roman" panose="02020603050405020304" pitchFamily="18" charset="0"/>
              <a:cs typeface="Times New Roman" panose="02020603050405020304" pitchFamily="18" charset="0"/>
            </a:rPr>
            <a:t>)</a:t>
          </a:r>
          <a:endParaRPr lang="en-IL" sz="2400" dirty="0">
            <a:solidFill>
              <a:schemeClr val="bg1"/>
            </a:solidFill>
            <a:latin typeface="Times New Roman" panose="02020603050405020304" pitchFamily="18" charset="0"/>
            <a:cs typeface="Times New Roman" panose="02020603050405020304" pitchFamily="18" charset="0"/>
          </a:endParaRPr>
        </a:p>
      </dgm:t>
    </dgm:pt>
    <dgm:pt modelId="{5EA53DAE-2D04-44F9-8CBF-9B1EA5AC33C8}" type="parTrans" cxnId="{6D7D3F7C-3F3F-4689-B7CB-127FA295C01A}">
      <dgm:prSet/>
      <dgm:spPr/>
      <dgm:t>
        <a:bodyPr/>
        <a:lstStyle/>
        <a:p>
          <a:endParaRPr lang="en-IL"/>
        </a:p>
      </dgm:t>
    </dgm:pt>
    <dgm:pt modelId="{A415FF4A-C866-408A-8DC5-AEAE0EB5256F}" type="sibTrans" cxnId="{6D7D3F7C-3F3F-4689-B7CB-127FA295C01A}">
      <dgm:prSet/>
      <dgm:spPr/>
      <dgm:t>
        <a:bodyPr/>
        <a:lstStyle/>
        <a:p>
          <a:endParaRPr lang="en-IL"/>
        </a:p>
      </dgm:t>
    </dgm:pt>
    <dgm:pt modelId="{B9FD19E4-9A47-4F88-A2CB-5A4CC99E25DE}">
      <dgm:prSet custT="1"/>
      <dgm:spPr/>
      <dgm:t>
        <a:bodyPr/>
        <a:lstStyle/>
        <a:p>
          <a:pPr>
            <a:buSzPts val="2800"/>
            <a:buFont typeface="Calibri" panose="020F0502020204030204" pitchFamily="34" charset="0"/>
            <a:buChar char="•"/>
          </a:pPr>
          <a:r>
            <a:rPr lang="en-US" sz="2400" dirty="0">
              <a:latin typeface="Times New Roman" panose="02020603050405020304" pitchFamily="18" charset="0"/>
              <a:cs typeface="Times New Roman" panose="02020603050405020304" pitchFamily="18" charset="0"/>
            </a:rPr>
            <a:t>GDPR, COPPA, </a:t>
          </a:r>
          <a:r>
            <a:rPr lang="en-US" sz="2400" dirty="0">
              <a:solidFill>
                <a:schemeClr val="bg1"/>
              </a:solidFill>
              <a:latin typeface="Times New Roman" panose="02020603050405020304" pitchFamily="18" charset="0"/>
              <a:cs typeface="Times New Roman" panose="02020603050405020304" pitchFamily="18" charset="0"/>
              <a:hlinkClick xmlns:r="http://schemas.openxmlformats.org/officeDocument/2006/relationships" r:id="rId2">
                <a:extLst>
                  <a:ext uri="{A12FA001-AC4F-418D-AE19-62706E023703}">
                    <ahyp:hlinkClr xmlns:ahyp="http://schemas.microsoft.com/office/drawing/2018/hyperlinkcolor" val="tx"/>
                  </a:ext>
                </a:extLst>
              </a:hlinkClick>
            </a:rPr>
            <a:t>OECD AI Principles</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hlinkClick xmlns:r="http://schemas.openxmlformats.org/officeDocument/2006/relationships" r:id="rId3">
                <a:extLst>
                  <a:ext uri="{A12FA001-AC4F-418D-AE19-62706E023703}">
                    <ahyp:hlinkClr xmlns:ahyp="http://schemas.microsoft.com/office/drawing/2018/hyperlinkcolor" val="tx"/>
                  </a:ext>
                </a:extLst>
              </a:hlinkClick>
            </a:rPr>
            <a:t>UN-Framework for Ethical AI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hlinkClick xmlns:r="http://schemas.openxmlformats.org/officeDocument/2006/relationships" r:id="rId4">
                <a:extLst>
                  <a:ext uri="{A12FA001-AC4F-418D-AE19-62706E023703}">
                    <ahyp:hlinkClr xmlns:ahyp="http://schemas.microsoft.com/office/drawing/2018/hyperlinkcolor" val="tx"/>
                  </a:ext>
                </a:extLst>
              </a:hlinkClick>
            </a:rPr>
            <a:t>The EU Artificial Intelligence Act</a:t>
          </a:r>
          <a:endParaRPr lang="en-US" sz="2400" dirty="0">
            <a:latin typeface="Times New Roman" panose="02020603050405020304" pitchFamily="18" charset="0"/>
            <a:cs typeface="Times New Roman" panose="02020603050405020304" pitchFamily="18" charset="0"/>
          </a:endParaRPr>
        </a:p>
      </dgm:t>
    </dgm:pt>
    <dgm:pt modelId="{E90E0101-EFC3-438E-8E61-DCEB77A00721}" type="parTrans" cxnId="{836FDE37-7A1F-4DFE-8F23-648A0AD30154}">
      <dgm:prSet/>
      <dgm:spPr/>
      <dgm:t>
        <a:bodyPr/>
        <a:lstStyle/>
        <a:p>
          <a:endParaRPr lang="en-IL"/>
        </a:p>
      </dgm:t>
    </dgm:pt>
    <dgm:pt modelId="{24DCBE7C-4A68-47D7-B1EB-16E471043F6F}" type="sibTrans" cxnId="{836FDE37-7A1F-4DFE-8F23-648A0AD30154}">
      <dgm:prSet/>
      <dgm:spPr/>
      <dgm:t>
        <a:bodyPr/>
        <a:lstStyle/>
        <a:p>
          <a:endParaRPr lang="en-IL"/>
        </a:p>
      </dgm:t>
    </dgm:pt>
    <dgm:pt modelId="{973B5F82-246F-464C-AC49-E8E3CD177EAB}">
      <dgm:prSet custT="1"/>
      <dgm:spPr/>
      <dgm:t>
        <a:bodyPr/>
        <a:lstStyle/>
        <a:p>
          <a:pPr>
            <a:buSzPts val="2800"/>
            <a:buFont typeface="Calibri" panose="020F0502020204030204" pitchFamily="34" charset="0"/>
            <a:buChar char="•"/>
          </a:pPr>
          <a:r>
            <a:rPr lang="en-US" sz="2400" dirty="0">
              <a:latin typeface="Times New Roman" panose="02020603050405020304" pitchFamily="18" charset="0"/>
              <a:cs typeface="Times New Roman" panose="02020603050405020304" pitchFamily="18" charset="0"/>
            </a:rPr>
            <a:t>Facial recognition – China, EU, Israel</a:t>
          </a:r>
        </a:p>
      </dgm:t>
    </dgm:pt>
    <dgm:pt modelId="{5231F75E-F669-41F9-87D2-E1AFFBC0E106}" type="parTrans" cxnId="{5CE1E13B-DEF3-4551-B1FB-843A50AA8622}">
      <dgm:prSet/>
      <dgm:spPr/>
      <dgm:t>
        <a:bodyPr/>
        <a:lstStyle/>
        <a:p>
          <a:endParaRPr lang="en-IL"/>
        </a:p>
      </dgm:t>
    </dgm:pt>
    <dgm:pt modelId="{9B652BD3-D90F-4B06-8C3F-05EDF3C31B85}" type="sibTrans" cxnId="{5CE1E13B-DEF3-4551-B1FB-843A50AA8622}">
      <dgm:prSet/>
      <dgm:spPr/>
      <dgm:t>
        <a:bodyPr/>
        <a:lstStyle/>
        <a:p>
          <a:endParaRPr lang="en-IL"/>
        </a:p>
      </dgm:t>
    </dgm:pt>
    <dgm:pt modelId="{1525AB25-87E5-4107-B271-6A5D5585FC8A}">
      <dgm:prSet custT="1"/>
      <dgm:spPr/>
      <dgm:t>
        <a:bodyPr/>
        <a:lstStyle/>
        <a:p>
          <a:pPr>
            <a:buSzPts val="2800"/>
            <a:buFont typeface="Calibri" panose="020F0502020204030204" pitchFamily="34" charset="0"/>
            <a:buChar char="•"/>
          </a:pPr>
          <a:r>
            <a:rPr lang="en-US" sz="2400" dirty="0">
              <a:latin typeface="Times New Roman" panose="02020603050405020304" pitchFamily="18" charset="0"/>
              <a:cs typeface="Times New Roman" panose="02020603050405020304" pitchFamily="18" charset="0"/>
            </a:rPr>
            <a:t>Privacy vs personalization </a:t>
          </a:r>
        </a:p>
      </dgm:t>
    </dgm:pt>
    <dgm:pt modelId="{9D3C1FB9-3610-40B4-A165-146430C89D5C}" type="parTrans" cxnId="{F7AE6174-919C-43E3-AE67-2A2FC5067AD3}">
      <dgm:prSet/>
      <dgm:spPr/>
      <dgm:t>
        <a:bodyPr/>
        <a:lstStyle/>
        <a:p>
          <a:endParaRPr lang="en-IL"/>
        </a:p>
      </dgm:t>
    </dgm:pt>
    <dgm:pt modelId="{2486C842-FB50-4BCA-98B8-CFA759D12339}" type="sibTrans" cxnId="{F7AE6174-919C-43E3-AE67-2A2FC5067AD3}">
      <dgm:prSet/>
      <dgm:spPr/>
      <dgm:t>
        <a:bodyPr/>
        <a:lstStyle/>
        <a:p>
          <a:endParaRPr lang="en-IL"/>
        </a:p>
      </dgm:t>
    </dgm:pt>
    <dgm:pt modelId="{C0096CB6-7763-477F-94F1-BFE1F6E9342B}">
      <dgm:prSet custT="1"/>
      <dgm:spPr/>
      <dgm:t>
        <a:bodyPr/>
        <a:lstStyle/>
        <a:p>
          <a:pPr>
            <a:buSzPts val="2800"/>
            <a:buFont typeface="Calibri" panose="020F0502020204030204" pitchFamily="34" charset="0"/>
            <a:buChar char="•"/>
          </a:pPr>
          <a:r>
            <a:rPr lang="en-US" sz="2400" dirty="0">
              <a:latin typeface="Times New Roman" panose="02020603050405020304" pitchFamily="18" charset="0"/>
              <a:cs typeface="Times New Roman" panose="02020603050405020304" pitchFamily="18" charset="0"/>
            </a:rPr>
            <a:t>AI can be used to detect security breaks…</a:t>
          </a:r>
        </a:p>
      </dgm:t>
    </dgm:pt>
    <dgm:pt modelId="{D94DD54B-D9AF-47B6-8565-F18A7A6FDED4}" type="parTrans" cxnId="{18163975-70A5-491C-8525-5D2822C6476A}">
      <dgm:prSet/>
      <dgm:spPr/>
      <dgm:t>
        <a:bodyPr/>
        <a:lstStyle/>
        <a:p>
          <a:endParaRPr lang="en-IL"/>
        </a:p>
      </dgm:t>
    </dgm:pt>
    <dgm:pt modelId="{BC834A2A-8116-417C-9B5D-F5B181B20CBF}" type="sibTrans" cxnId="{18163975-70A5-491C-8525-5D2822C6476A}">
      <dgm:prSet/>
      <dgm:spPr/>
      <dgm:t>
        <a:bodyPr/>
        <a:lstStyle/>
        <a:p>
          <a:endParaRPr lang="en-IL"/>
        </a:p>
      </dgm:t>
    </dgm:pt>
    <dgm:pt modelId="{BB71AFB8-3D94-457F-9AF4-9D702C674BAD}">
      <dgm:prSet custT="1"/>
      <dgm:spPr/>
      <dgm:t>
        <a:bodyPr/>
        <a:lstStyle/>
        <a:p>
          <a:pPr>
            <a:buSzPts val="2800"/>
            <a:buFont typeface="Calibri" panose="020F0502020204030204" pitchFamily="34" charset="0"/>
            <a:buChar char="•"/>
          </a:pPr>
          <a:r>
            <a:rPr lang="en-US" sz="2400" dirty="0">
              <a:latin typeface="Times New Roman" panose="02020603050405020304" pitchFamily="18" charset="0"/>
              <a:cs typeface="Times New Roman" panose="02020603050405020304" pitchFamily="18" charset="0"/>
            </a:rPr>
            <a:t>Need for enhanced cyber security</a:t>
          </a:r>
        </a:p>
      </dgm:t>
    </dgm:pt>
    <dgm:pt modelId="{53240156-3CDB-43A4-8226-34CEC55E2B2E}" type="parTrans" cxnId="{7B77493E-BEFC-4C40-BC67-27AD5ACE72DB}">
      <dgm:prSet/>
      <dgm:spPr/>
      <dgm:t>
        <a:bodyPr/>
        <a:lstStyle/>
        <a:p>
          <a:endParaRPr lang="en-IL"/>
        </a:p>
      </dgm:t>
    </dgm:pt>
    <dgm:pt modelId="{3F6A1179-6189-4CB2-BE71-C95669BE2099}" type="sibTrans" cxnId="{7B77493E-BEFC-4C40-BC67-27AD5ACE72DB}">
      <dgm:prSet/>
      <dgm:spPr/>
      <dgm:t>
        <a:bodyPr/>
        <a:lstStyle/>
        <a:p>
          <a:endParaRPr lang="en-IL"/>
        </a:p>
      </dgm:t>
    </dgm:pt>
    <dgm:pt modelId="{945DF217-158B-409B-9B24-AC40102BB432}">
      <dgm:prSet custT="1"/>
      <dgm:spPr/>
      <dgm:t>
        <a:bodyPr/>
        <a:lstStyle/>
        <a:p>
          <a:pPr marL="0" indent="0" algn="l">
            <a:buFontTx/>
            <a:buNone/>
            <a:tabLst>
              <a:tab pos="2695575" algn="l"/>
              <a:tab pos="3143250" algn="l"/>
            </a:tabLst>
          </a:pPr>
          <a:r>
            <a:rPr kumimoji="0" lang="en-IL" altLang="en-IL"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The use of language models in education may raise privacy</a:t>
          </a:r>
          <a:r>
            <a:rPr kumimoji="0" lang="en-US" altLang="en-IL"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IL" altLang="en-IL"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concerns, particularly if student data is being used to train the</a:t>
          </a:r>
          <a:r>
            <a:rPr kumimoji="0" lang="en-US" altLang="en-IL"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IL" altLang="en-IL"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models</a:t>
          </a:r>
          <a:endParaRPr lang="en-US" sz="1600" dirty="0">
            <a:latin typeface="Times New Roman" panose="02020603050405020304" pitchFamily="18" charset="0"/>
            <a:cs typeface="Times New Roman" panose="02020603050405020304" pitchFamily="18" charset="0"/>
          </a:endParaRPr>
        </a:p>
      </dgm:t>
    </dgm:pt>
    <dgm:pt modelId="{CAEC2308-AE0C-4796-A370-EFC4835ABBCF}" type="parTrans" cxnId="{17F7BECD-C842-4A9C-98C4-CA518409CDA4}">
      <dgm:prSet/>
      <dgm:spPr/>
      <dgm:t>
        <a:bodyPr/>
        <a:lstStyle/>
        <a:p>
          <a:endParaRPr lang="en-IL"/>
        </a:p>
      </dgm:t>
    </dgm:pt>
    <dgm:pt modelId="{7A368E9B-6E32-452D-BFF6-03C09A1AA359}" type="sibTrans" cxnId="{17F7BECD-C842-4A9C-98C4-CA518409CDA4}">
      <dgm:prSet/>
      <dgm:spPr/>
      <dgm:t>
        <a:bodyPr/>
        <a:lstStyle/>
        <a:p>
          <a:endParaRPr lang="en-IL"/>
        </a:p>
      </dgm:t>
    </dgm:pt>
    <dgm:pt modelId="{EF8C1948-09BC-41F5-98F8-713E499947EA}" type="pres">
      <dgm:prSet presAssocID="{8C2A6AF9-3513-4C48-BB56-FD30D290BD50}" presName="Name0" presStyleCnt="0">
        <dgm:presLayoutVars>
          <dgm:dir/>
          <dgm:animLvl val="lvl"/>
          <dgm:resizeHandles val="exact"/>
        </dgm:presLayoutVars>
      </dgm:prSet>
      <dgm:spPr/>
    </dgm:pt>
    <dgm:pt modelId="{BBB3000D-E5BE-4634-B271-F6C047FBA005}" type="pres">
      <dgm:prSet presAssocID="{2786484F-C810-464A-ABAF-C51A7CA126C8}" presName="linNode" presStyleCnt="0"/>
      <dgm:spPr/>
    </dgm:pt>
    <dgm:pt modelId="{B1C52E5E-7E84-4E72-BE7B-9857E25A5EB1}" type="pres">
      <dgm:prSet presAssocID="{2786484F-C810-464A-ABAF-C51A7CA126C8}" presName="parentText" presStyleLbl="node1" presStyleIdx="0" presStyleCnt="6" custScaleX="253241" custScaleY="15297" custLinFactNeighborY="-894">
        <dgm:presLayoutVars>
          <dgm:chMax val="1"/>
          <dgm:bulletEnabled val="1"/>
        </dgm:presLayoutVars>
      </dgm:prSet>
      <dgm:spPr/>
    </dgm:pt>
    <dgm:pt modelId="{591C2D85-D992-46CD-840C-DC07E4F32096}" type="pres">
      <dgm:prSet presAssocID="{A415FF4A-C866-408A-8DC5-AEAE0EB5256F}" presName="sp" presStyleCnt="0"/>
      <dgm:spPr/>
    </dgm:pt>
    <dgm:pt modelId="{3C5331FD-0E35-47DF-9EE8-C9777FDEA00E}" type="pres">
      <dgm:prSet presAssocID="{B9FD19E4-9A47-4F88-A2CB-5A4CC99E25DE}" presName="linNode" presStyleCnt="0"/>
      <dgm:spPr/>
    </dgm:pt>
    <dgm:pt modelId="{56B3E712-C770-4FD8-998E-F527A0EFDBBE}" type="pres">
      <dgm:prSet presAssocID="{B9FD19E4-9A47-4F88-A2CB-5A4CC99E25DE}" presName="parentText" presStyleLbl="node1" presStyleIdx="1" presStyleCnt="6" custScaleX="275221" custScaleY="13445">
        <dgm:presLayoutVars>
          <dgm:chMax val="1"/>
          <dgm:bulletEnabled val="1"/>
        </dgm:presLayoutVars>
      </dgm:prSet>
      <dgm:spPr/>
    </dgm:pt>
    <dgm:pt modelId="{1C69AB1B-FBA2-4CC8-A371-F4C65789B36F}" type="pres">
      <dgm:prSet presAssocID="{24DCBE7C-4A68-47D7-B1EB-16E471043F6F}" presName="sp" presStyleCnt="0"/>
      <dgm:spPr/>
    </dgm:pt>
    <dgm:pt modelId="{2F0B253F-6032-42C8-BB0F-0ED2C3FC4969}" type="pres">
      <dgm:prSet presAssocID="{973B5F82-246F-464C-AC49-E8E3CD177EAB}" presName="linNode" presStyleCnt="0"/>
      <dgm:spPr/>
    </dgm:pt>
    <dgm:pt modelId="{D146A445-6114-4E16-9364-625A883032D4}" type="pres">
      <dgm:prSet presAssocID="{973B5F82-246F-464C-AC49-E8E3CD177EAB}" presName="parentText" presStyleLbl="node1" presStyleIdx="2" presStyleCnt="6" custScaleX="275491" custScaleY="13445">
        <dgm:presLayoutVars>
          <dgm:chMax val="1"/>
          <dgm:bulletEnabled val="1"/>
        </dgm:presLayoutVars>
      </dgm:prSet>
      <dgm:spPr/>
    </dgm:pt>
    <dgm:pt modelId="{C4FEEF0B-545D-4F2D-B437-4DD8E98B7723}" type="pres">
      <dgm:prSet presAssocID="{9B652BD3-D90F-4B06-8C3F-05EDF3C31B85}" presName="sp" presStyleCnt="0"/>
      <dgm:spPr/>
    </dgm:pt>
    <dgm:pt modelId="{BC2B6E5D-DC3E-41D5-9AF2-963C821A3007}" type="pres">
      <dgm:prSet presAssocID="{1525AB25-87E5-4107-B271-6A5D5585FC8A}" presName="linNode" presStyleCnt="0"/>
      <dgm:spPr/>
    </dgm:pt>
    <dgm:pt modelId="{5D2F5B81-A573-4191-869E-409AF661B996}" type="pres">
      <dgm:prSet presAssocID="{1525AB25-87E5-4107-B271-6A5D5585FC8A}" presName="parentText" presStyleLbl="node1" presStyleIdx="3" presStyleCnt="6" custScaleX="275491" custScaleY="13445">
        <dgm:presLayoutVars>
          <dgm:chMax val="1"/>
          <dgm:bulletEnabled val="1"/>
        </dgm:presLayoutVars>
      </dgm:prSet>
      <dgm:spPr/>
    </dgm:pt>
    <dgm:pt modelId="{8754EFB0-FBDF-454C-A6D8-0A1B3655BBF8}" type="pres">
      <dgm:prSet presAssocID="{1525AB25-87E5-4107-B271-6A5D5585FC8A}" presName="descendantText" presStyleLbl="alignAccFollowNode1" presStyleIdx="0" presStyleCnt="1" custScaleX="112112" custScaleY="22543" custLinFactNeighborX="-1683" custLinFactNeighborY="-1644">
        <dgm:presLayoutVars>
          <dgm:bulletEnabled val="1"/>
        </dgm:presLayoutVars>
      </dgm:prSet>
      <dgm:spPr/>
    </dgm:pt>
    <dgm:pt modelId="{9018B7E1-B30C-48D3-93FA-53A9C8CBEFA8}" type="pres">
      <dgm:prSet presAssocID="{2486C842-FB50-4BCA-98B8-CFA759D12339}" presName="sp" presStyleCnt="0"/>
      <dgm:spPr/>
    </dgm:pt>
    <dgm:pt modelId="{FE8D2199-1E2C-4100-8780-C98F87EA9A33}" type="pres">
      <dgm:prSet presAssocID="{C0096CB6-7763-477F-94F1-BFE1F6E9342B}" presName="linNode" presStyleCnt="0"/>
      <dgm:spPr/>
    </dgm:pt>
    <dgm:pt modelId="{425333E8-4B0C-46F4-B712-A9AF1C997934}" type="pres">
      <dgm:prSet presAssocID="{C0096CB6-7763-477F-94F1-BFE1F6E9342B}" presName="parentText" presStyleLbl="node1" presStyleIdx="4" presStyleCnt="6" custScaleX="275491" custScaleY="13445">
        <dgm:presLayoutVars>
          <dgm:chMax val="1"/>
          <dgm:bulletEnabled val="1"/>
        </dgm:presLayoutVars>
      </dgm:prSet>
      <dgm:spPr/>
    </dgm:pt>
    <dgm:pt modelId="{57FBF23D-DD4B-4348-9AED-AEA60D7BA3A3}" type="pres">
      <dgm:prSet presAssocID="{BC834A2A-8116-417C-9B5D-F5B181B20CBF}" presName="sp" presStyleCnt="0"/>
      <dgm:spPr/>
    </dgm:pt>
    <dgm:pt modelId="{78CBDD50-9D0B-4E12-A8E7-F723E89D30A8}" type="pres">
      <dgm:prSet presAssocID="{BB71AFB8-3D94-457F-9AF4-9D702C674BAD}" presName="linNode" presStyleCnt="0"/>
      <dgm:spPr/>
    </dgm:pt>
    <dgm:pt modelId="{49B54EB7-DDF4-4789-8D80-44BBFD25593D}" type="pres">
      <dgm:prSet presAssocID="{BB71AFB8-3D94-457F-9AF4-9D702C674BAD}" presName="parentText" presStyleLbl="node1" presStyleIdx="5" presStyleCnt="6" custScaleX="275491" custScaleY="13445">
        <dgm:presLayoutVars>
          <dgm:chMax val="1"/>
          <dgm:bulletEnabled val="1"/>
        </dgm:presLayoutVars>
      </dgm:prSet>
      <dgm:spPr/>
    </dgm:pt>
  </dgm:ptLst>
  <dgm:cxnLst>
    <dgm:cxn modelId="{BA57F829-EC0F-43EE-AAE2-AA15CF8163E9}" type="presOf" srcId="{8C2A6AF9-3513-4C48-BB56-FD30D290BD50}" destId="{EF8C1948-09BC-41F5-98F8-713E499947EA}" srcOrd="0" destOrd="0" presId="urn:microsoft.com/office/officeart/2005/8/layout/vList5"/>
    <dgm:cxn modelId="{836FDE37-7A1F-4DFE-8F23-648A0AD30154}" srcId="{8C2A6AF9-3513-4C48-BB56-FD30D290BD50}" destId="{B9FD19E4-9A47-4F88-A2CB-5A4CC99E25DE}" srcOrd="1" destOrd="0" parTransId="{E90E0101-EFC3-438E-8E61-DCEB77A00721}" sibTransId="{24DCBE7C-4A68-47D7-B1EB-16E471043F6F}"/>
    <dgm:cxn modelId="{5CE1E13B-DEF3-4551-B1FB-843A50AA8622}" srcId="{8C2A6AF9-3513-4C48-BB56-FD30D290BD50}" destId="{973B5F82-246F-464C-AC49-E8E3CD177EAB}" srcOrd="2" destOrd="0" parTransId="{5231F75E-F669-41F9-87D2-E1AFFBC0E106}" sibTransId="{9B652BD3-D90F-4B06-8C3F-05EDF3C31B85}"/>
    <dgm:cxn modelId="{7B77493E-BEFC-4C40-BC67-27AD5ACE72DB}" srcId="{8C2A6AF9-3513-4C48-BB56-FD30D290BD50}" destId="{BB71AFB8-3D94-457F-9AF4-9D702C674BAD}" srcOrd="5" destOrd="0" parTransId="{53240156-3CDB-43A4-8226-34CEC55E2B2E}" sibTransId="{3F6A1179-6189-4CB2-BE71-C95669BE2099}"/>
    <dgm:cxn modelId="{CBD27263-014C-40C8-8D40-C1AD72B94737}" type="presOf" srcId="{2786484F-C810-464A-ABAF-C51A7CA126C8}" destId="{B1C52E5E-7E84-4E72-BE7B-9857E25A5EB1}" srcOrd="0" destOrd="0" presId="urn:microsoft.com/office/officeart/2005/8/layout/vList5"/>
    <dgm:cxn modelId="{F7AE6174-919C-43E3-AE67-2A2FC5067AD3}" srcId="{8C2A6AF9-3513-4C48-BB56-FD30D290BD50}" destId="{1525AB25-87E5-4107-B271-6A5D5585FC8A}" srcOrd="3" destOrd="0" parTransId="{9D3C1FB9-3610-40B4-A165-146430C89D5C}" sibTransId="{2486C842-FB50-4BCA-98B8-CFA759D12339}"/>
    <dgm:cxn modelId="{18163975-70A5-491C-8525-5D2822C6476A}" srcId="{8C2A6AF9-3513-4C48-BB56-FD30D290BD50}" destId="{C0096CB6-7763-477F-94F1-BFE1F6E9342B}" srcOrd="4" destOrd="0" parTransId="{D94DD54B-D9AF-47B6-8565-F18A7A6FDED4}" sibTransId="{BC834A2A-8116-417C-9B5D-F5B181B20CBF}"/>
    <dgm:cxn modelId="{6D7D3F7C-3F3F-4689-B7CB-127FA295C01A}" srcId="{8C2A6AF9-3513-4C48-BB56-FD30D290BD50}" destId="{2786484F-C810-464A-ABAF-C51A7CA126C8}" srcOrd="0" destOrd="0" parTransId="{5EA53DAE-2D04-44F9-8CBF-9B1EA5AC33C8}" sibTransId="{A415FF4A-C866-408A-8DC5-AEAE0EB5256F}"/>
    <dgm:cxn modelId="{88E4E1B0-4C7B-4DB9-95F7-81AB3F2F6405}" type="presOf" srcId="{1525AB25-87E5-4107-B271-6A5D5585FC8A}" destId="{5D2F5B81-A573-4191-869E-409AF661B996}" srcOrd="0" destOrd="0" presId="urn:microsoft.com/office/officeart/2005/8/layout/vList5"/>
    <dgm:cxn modelId="{17F7BECD-C842-4A9C-98C4-CA518409CDA4}" srcId="{1525AB25-87E5-4107-B271-6A5D5585FC8A}" destId="{945DF217-158B-409B-9B24-AC40102BB432}" srcOrd="0" destOrd="0" parTransId="{CAEC2308-AE0C-4796-A370-EFC4835ABBCF}" sibTransId="{7A368E9B-6E32-452D-BFF6-03C09A1AA359}"/>
    <dgm:cxn modelId="{3C8F78D4-3848-4EA0-BE3E-D69D98337D2D}" type="presOf" srcId="{C0096CB6-7763-477F-94F1-BFE1F6E9342B}" destId="{425333E8-4B0C-46F4-B712-A9AF1C997934}" srcOrd="0" destOrd="0" presId="urn:microsoft.com/office/officeart/2005/8/layout/vList5"/>
    <dgm:cxn modelId="{5B3AF3D7-5FDF-4EF9-950C-D6D6ED60ABDA}" type="presOf" srcId="{945DF217-158B-409B-9B24-AC40102BB432}" destId="{8754EFB0-FBDF-454C-A6D8-0A1B3655BBF8}" srcOrd="0" destOrd="0" presId="urn:microsoft.com/office/officeart/2005/8/layout/vList5"/>
    <dgm:cxn modelId="{80F3B0D9-D5C1-494D-A417-A2DE2A732FA1}" type="presOf" srcId="{BB71AFB8-3D94-457F-9AF4-9D702C674BAD}" destId="{49B54EB7-DDF4-4789-8D80-44BBFD25593D}" srcOrd="0" destOrd="0" presId="urn:microsoft.com/office/officeart/2005/8/layout/vList5"/>
    <dgm:cxn modelId="{502A6BDE-C6C3-49A5-834A-84E5DE6F5A1F}" type="presOf" srcId="{B9FD19E4-9A47-4F88-A2CB-5A4CC99E25DE}" destId="{56B3E712-C770-4FD8-998E-F527A0EFDBBE}" srcOrd="0" destOrd="0" presId="urn:microsoft.com/office/officeart/2005/8/layout/vList5"/>
    <dgm:cxn modelId="{36C60EEB-2D2F-45FD-A818-B2696A270481}" type="presOf" srcId="{973B5F82-246F-464C-AC49-E8E3CD177EAB}" destId="{D146A445-6114-4E16-9364-625A883032D4}" srcOrd="0" destOrd="0" presId="urn:microsoft.com/office/officeart/2005/8/layout/vList5"/>
    <dgm:cxn modelId="{C0CA5E22-9907-4DC9-8834-B9D9736B1948}" type="presParOf" srcId="{EF8C1948-09BC-41F5-98F8-713E499947EA}" destId="{BBB3000D-E5BE-4634-B271-F6C047FBA005}" srcOrd="0" destOrd="0" presId="urn:microsoft.com/office/officeart/2005/8/layout/vList5"/>
    <dgm:cxn modelId="{CBA7A3A4-7F88-4248-9BDC-FA569DA2A782}" type="presParOf" srcId="{BBB3000D-E5BE-4634-B271-F6C047FBA005}" destId="{B1C52E5E-7E84-4E72-BE7B-9857E25A5EB1}" srcOrd="0" destOrd="0" presId="urn:microsoft.com/office/officeart/2005/8/layout/vList5"/>
    <dgm:cxn modelId="{151E5D6A-B258-40BB-ABEA-7CCC5876387C}" type="presParOf" srcId="{EF8C1948-09BC-41F5-98F8-713E499947EA}" destId="{591C2D85-D992-46CD-840C-DC07E4F32096}" srcOrd="1" destOrd="0" presId="urn:microsoft.com/office/officeart/2005/8/layout/vList5"/>
    <dgm:cxn modelId="{D2B2968F-A228-4EE4-9549-8D439E8D358F}" type="presParOf" srcId="{EF8C1948-09BC-41F5-98F8-713E499947EA}" destId="{3C5331FD-0E35-47DF-9EE8-C9777FDEA00E}" srcOrd="2" destOrd="0" presId="urn:microsoft.com/office/officeart/2005/8/layout/vList5"/>
    <dgm:cxn modelId="{13415B46-7ECF-4CBE-825A-9BF49AF52B68}" type="presParOf" srcId="{3C5331FD-0E35-47DF-9EE8-C9777FDEA00E}" destId="{56B3E712-C770-4FD8-998E-F527A0EFDBBE}" srcOrd="0" destOrd="0" presId="urn:microsoft.com/office/officeart/2005/8/layout/vList5"/>
    <dgm:cxn modelId="{6552D2EB-D5C1-4A1A-856F-2A16A81845F2}" type="presParOf" srcId="{EF8C1948-09BC-41F5-98F8-713E499947EA}" destId="{1C69AB1B-FBA2-4CC8-A371-F4C65789B36F}" srcOrd="3" destOrd="0" presId="urn:microsoft.com/office/officeart/2005/8/layout/vList5"/>
    <dgm:cxn modelId="{B5F412DA-9A0B-4CC7-8663-CE30C0A738C6}" type="presParOf" srcId="{EF8C1948-09BC-41F5-98F8-713E499947EA}" destId="{2F0B253F-6032-42C8-BB0F-0ED2C3FC4969}" srcOrd="4" destOrd="0" presId="urn:microsoft.com/office/officeart/2005/8/layout/vList5"/>
    <dgm:cxn modelId="{F93249CD-33BD-4C7F-8394-F3394DA236C1}" type="presParOf" srcId="{2F0B253F-6032-42C8-BB0F-0ED2C3FC4969}" destId="{D146A445-6114-4E16-9364-625A883032D4}" srcOrd="0" destOrd="0" presId="urn:microsoft.com/office/officeart/2005/8/layout/vList5"/>
    <dgm:cxn modelId="{8B1A5373-68C2-4808-BA82-A3487B30BC61}" type="presParOf" srcId="{EF8C1948-09BC-41F5-98F8-713E499947EA}" destId="{C4FEEF0B-545D-4F2D-B437-4DD8E98B7723}" srcOrd="5" destOrd="0" presId="urn:microsoft.com/office/officeart/2005/8/layout/vList5"/>
    <dgm:cxn modelId="{4F3438D8-F6D3-4025-89AD-648144C817C2}" type="presParOf" srcId="{EF8C1948-09BC-41F5-98F8-713E499947EA}" destId="{BC2B6E5D-DC3E-41D5-9AF2-963C821A3007}" srcOrd="6" destOrd="0" presId="urn:microsoft.com/office/officeart/2005/8/layout/vList5"/>
    <dgm:cxn modelId="{2A34DFB3-AC93-4ED0-9DFB-A12A08D36666}" type="presParOf" srcId="{BC2B6E5D-DC3E-41D5-9AF2-963C821A3007}" destId="{5D2F5B81-A573-4191-869E-409AF661B996}" srcOrd="0" destOrd="0" presId="urn:microsoft.com/office/officeart/2005/8/layout/vList5"/>
    <dgm:cxn modelId="{84444E5C-0149-4A01-9785-06803EF4B271}" type="presParOf" srcId="{BC2B6E5D-DC3E-41D5-9AF2-963C821A3007}" destId="{8754EFB0-FBDF-454C-A6D8-0A1B3655BBF8}" srcOrd="1" destOrd="0" presId="urn:microsoft.com/office/officeart/2005/8/layout/vList5"/>
    <dgm:cxn modelId="{14FC2F7C-4C11-4042-8134-5A2DE84AB345}" type="presParOf" srcId="{EF8C1948-09BC-41F5-98F8-713E499947EA}" destId="{9018B7E1-B30C-48D3-93FA-53A9C8CBEFA8}" srcOrd="7" destOrd="0" presId="urn:microsoft.com/office/officeart/2005/8/layout/vList5"/>
    <dgm:cxn modelId="{D412F479-5641-417D-9B5A-0FD2C4DFA388}" type="presParOf" srcId="{EF8C1948-09BC-41F5-98F8-713E499947EA}" destId="{FE8D2199-1E2C-4100-8780-C98F87EA9A33}" srcOrd="8" destOrd="0" presId="urn:microsoft.com/office/officeart/2005/8/layout/vList5"/>
    <dgm:cxn modelId="{721146AC-0806-4BD4-A2A6-DDC9234EF84C}" type="presParOf" srcId="{FE8D2199-1E2C-4100-8780-C98F87EA9A33}" destId="{425333E8-4B0C-46F4-B712-A9AF1C997934}" srcOrd="0" destOrd="0" presId="urn:microsoft.com/office/officeart/2005/8/layout/vList5"/>
    <dgm:cxn modelId="{F2ACF019-2527-45EC-85CB-2805B7C9D754}" type="presParOf" srcId="{EF8C1948-09BC-41F5-98F8-713E499947EA}" destId="{57FBF23D-DD4B-4348-9AED-AEA60D7BA3A3}" srcOrd="9" destOrd="0" presId="urn:microsoft.com/office/officeart/2005/8/layout/vList5"/>
    <dgm:cxn modelId="{461C3CDC-03DB-4EB9-A64D-1F1C6C732791}" type="presParOf" srcId="{EF8C1948-09BC-41F5-98F8-713E499947EA}" destId="{78CBDD50-9D0B-4E12-A8E7-F723E89D30A8}" srcOrd="10" destOrd="0" presId="urn:microsoft.com/office/officeart/2005/8/layout/vList5"/>
    <dgm:cxn modelId="{D2765A5B-46EF-41AD-BC9F-B10FA4CAADB1}" type="presParOf" srcId="{78CBDD50-9D0B-4E12-A8E7-F723E89D30A8}" destId="{49B54EB7-DDF4-4789-8D80-44BBFD25593D}"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C2A6AF9-3513-4C48-BB56-FD30D290BD5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L"/>
        </a:p>
      </dgm:t>
    </dgm:pt>
    <dgm:pt modelId="{2786484F-C810-464A-ABAF-C51A7CA126C8}">
      <dgm:prSet phldrT="[Text]" custT="1"/>
      <dgm:spPr/>
      <dgm:t>
        <a:bodyPr/>
        <a:lstStyle/>
        <a:p>
          <a:pPr>
            <a:buSzPts val="2800"/>
            <a:buFont typeface="Calibri" panose="020F0502020204030204" pitchFamily="34" charset="0"/>
            <a:buChar char="•"/>
          </a:pPr>
          <a:r>
            <a:rPr lang="en-US" sz="2800" dirty="0">
              <a:latin typeface="Times New Roman" panose="02020603050405020304" pitchFamily="18" charset="0"/>
              <a:cs typeface="Times New Roman" panose="02020603050405020304" pitchFamily="18" charset="0"/>
            </a:rPr>
            <a:t>Can reinforce preexisting prejudices and bias</a:t>
          </a:r>
          <a:endParaRPr lang="en-IL" sz="2800" dirty="0">
            <a:solidFill>
              <a:schemeClr val="bg1"/>
            </a:solidFill>
            <a:latin typeface="Times New Roman" panose="02020603050405020304" pitchFamily="18" charset="0"/>
            <a:cs typeface="Times New Roman" panose="02020603050405020304" pitchFamily="18" charset="0"/>
          </a:endParaRPr>
        </a:p>
      </dgm:t>
    </dgm:pt>
    <dgm:pt modelId="{5EA53DAE-2D04-44F9-8CBF-9B1EA5AC33C8}" type="parTrans" cxnId="{6D7D3F7C-3F3F-4689-B7CB-127FA295C01A}">
      <dgm:prSet/>
      <dgm:spPr/>
      <dgm:t>
        <a:bodyPr/>
        <a:lstStyle/>
        <a:p>
          <a:endParaRPr lang="en-IL"/>
        </a:p>
      </dgm:t>
    </dgm:pt>
    <dgm:pt modelId="{A415FF4A-C866-408A-8DC5-AEAE0EB5256F}" type="sibTrans" cxnId="{6D7D3F7C-3F3F-4689-B7CB-127FA295C01A}">
      <dgm:prSet/>
      <dgm:spPr/>
      <dgm:t>
        <a:bodyPr/>
        <a:lstStyle/>
        <a:p>
          <a:endParaRPr lang="en-IL"/>
        </a:p>
      </dgm:t>
    </dgm:pt>
    <dgm:pt modelId="{8A52089D-C852-4A42-BC10-3A179367762F}">
      <dgm:prSet custT="1"/>
      <dgm:spPr/>
      <dgm:t>
        <a:bodyPr/>
        <a:lstStyle/>
        <a:p>
          <a:pPr>
            <a:buSzPts val="2800"/>
            <a:buFont typeface="Calibri" panose="020F0502020204030204" pitchFamily="34" charset="0"/>
            <a:buChar char="•"/>
          </a:pPr>
          <a:r>
            <a:rPr lang="en-US" sz="2800" dirty="0">
              <a:latin typeface="Times New Roman" panose="02020603050405020304" pitchFamily="18" charset="0"/>
              <a:cs typeface="Times New Roman" panose="02020603050405020304" pitchFamily="18" charset="0"/>
            </a:rPr>
            <a:t>What is the source of the data used to train the model?</a:t>
          </a:r>
        </a:p>
      </dgm:t>
    </dgm:pt>
    <dgm:pt modelId="{BBAA5FD4-A4F7-4D20-8BA1-958E0C50C869}" type="parTrans" cxnId="{4931BF93-544C-4220-83FF-F4F1AB4A7D1F}">
      <dgm:prSet/>
      <dgm:spPr/>
      <dgm:t>
        <a:bodyPr/>
        <a:lstStyle/>
        <a:p>
          <a:endParaRPr lang="en-IL"/>
        </a:p>
      </dgm:t>
    </dgm:pt>
    <dgm:pt modelId="{52D5D216-1339-4574-A7F2-9C62CC37E0D1}" type="sibTrans" cxnId="{4931BF93-544C-4220-83FF-F4F1AB4A7D1F}">
      <dgm:prSet/>
      <dgm:spPr/>
      <dgm:t>
        <a:bodyPr/>
        <a:lstStyle/>
        <a:p>
          <a:endParaRPr lang="en-IL"/>
        </a:p>
      </dgm:t>
    </dgm:pt>
    <dgm:pt modelId="{9EFF6E0B-F595-4205-8BDC-980FAE3B690E}">
      <dgm:prSet phldrT="[Text]" custT="1"/>
      <dgm:spPr/>
      <dgm:t>
        <a:bodyPr/>
        <a:lstStyle/>
        <a:p>
          <a:r>
            <a:rPr kumimoji="0" lang="en-IL" altLang="en-IL"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Language models are trained on large amounts of data, and if that data</a:t>
          </a:r>
          <a:r>
            <a:rPr kumimoji="0" lang="en-US" altLang="en-IL"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IL" altLang="en-IL"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is biased, the model will also be biased. This could lead to unfair or inaccurate results</a:t>
          </a:r>
          <a:r>
            <a:rPr kumimoji="0" lang="en-US" altLang="en-IL"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a:t>
          </a:r>
          <a:endParaRPr lang="en-IL" sz="2800" dirty="0">
            <a:solidFill>
              <a:schemeClr val="bg1"/>
            </a:solidFill>
            <a:latin typeface="Times New Roman" panose="02020603050405020304" pitchFamily="18" charset="0"/>
            <a:cs typeface="Times New Roman" panose="02020603050405020304" pitchFamily="18" charset="0"/>
          </a:endParaRPr>
        </a:p>
      </dgm:t>
    </dgm:pt>
    <dgm:pt modelId="{DE5A1077-F24D-4A6D-9049-D4107B3D19F6}" type="parTrans" cxnId="{21030A1A-55A5-4E91-A821-1A80A4DEC716}">
      <dgm:prSet/>
      <dgm:spPr/>
      <dgm:t>
        <a:bodyPr/>
        <a:lstStyle/>
        <a:p>
          <a:endParaRPr lang="en-IL"/>
        </a:p>
      </dgm:t>
    </dgm:pt>
    <dgm:pt modelId="{9DBD4F09-0565-42E0-BB7C-411A354AA305}" type="sibTrans" cxnId="{21030A1A-55A5-4E91-A821-1A80A4DEC716}">
      <dgm:prSet/>
      <dgm:spPr/>
      <dgm:t>
        <a:bodyPr/>
        <a:lstStyle/>
        <a:p>
          <a:endParaRPr lang="en-IL"/>
        </a:p>
      </dgm:t>
    </dgm:pt>
    <dgm:pt modelId="{EF8C1948-09BC-41F5-98F8-713E499947EA}" type="pres">
      <dgm:prSet presAssocID="{8C2A6AF9-3513-4C48-BB56-FD30D290BD50}" presName="Name0" presStyleCnt="0">
        <dgm:presLayoutVars>
          <dgm:dir/>
          <dgm:animLvl val="lvl"/>
          <dgm:resizeHandles val="exact"/>
        </dgm:presLayoutVars>
      </dgm:prSet>
      <dgm:spPr/>
    </dgm:pt>
    <dgm:pt modelId="{86BC103B-23A7-407C-A7AC-6A3637883C43}" type="pres">
      <dgm:prSet presAssocID="{9EFF6E0B-F595-4205-8BDC-980FAE3B690E}" presName="linNode" presStyleCnt="0"/>
      <dgm:spPr/>
    </dgm:pt>
    <dgm:pt modelId="{907CD0E7-1F2E-47B0-A872-B066F60FD2F9}" type="pres">
      <dgm:prSet presAssocID="{9EFF6E0B-F595-4205-8BDC-980FAE3B690E}" presName="parentText" presStyleLbl="node1" presStyleIdx="0" presStyleCnt="3" custScaleX="251951">
        <dgm:presLayoutVars>
          <dgm:chMax val="1"/>
          <dgm:bulletEnabled val="1"/>
        </dgm:presLayoutVars>
      </dgm:prSet>
      <dgm:spPr/>
    </dgm:pt>
    <dgm:pt modelId="{83A71D90-9755-4A09-8C90-BAFF15166E47}" type="pres">
      <dgm:prSet presAssocID="{9DBD4F09-0565-42E0-BB7C-411A354AA305}" presName="sp" presStyleCnt="0"/>
      <dgm:spPr/>
    </dgm:pt>
    <dgm:pt modelId="{BBB3000D-E5BE-4634-B271-F6C047FBA005}" type="pres">
      <dgm:prSet presAssocID="{2786484F-C810-464A-ABAF-C51A7CA126C8}" presName="linNode" presStyleCnt="0"/>
      <dgm:spPr/>
    </dgm:pt>
    <dgm:pt modelId="{B1C52E5E-7E84-4E72-BE7B-9857E25A5EB1}" type="pres">
      <dgm:prSet presAssocID="{2786484F-C810-464A-ABAF-C51A7CA126C8}" presName="parentText" presStyleLbl="node1" presStyleIdx="1" presStyleCnt="3" custScaleX="254755" custScaleY="27994" custLinFactNeighborY="-894">
        <dgm:presLayoutVars>
          <dgm:chMax val="1"/>
          <dgm:bulletEnabled val="1"/>
        </dgm:presLayoutVars>
      </dgm:prSet>
      <dgm:spPr/>
    </dgm:pt>
    <dgm:pt modelId="{A1A4AE0E-404C-4C71-B80B-F085923D67CE}" type="pres">
      <dgm:prSet presAssocID="{A415FF4A-C866-408A-8DC5-AEAE0EB5256F}" presName="sp" presStyleCnt="0"/>
      <dgm:spPr/>
    </dgm:pt>
    <dgm:pt modelId="{D542D256-E8AF-4E02-9CA2-89360D5BF91C}" type="pres">
      <dgm:prSet presAssocID="{8A52089D-C852-4A42-BC10-3A179367762F}" presName="linNode" presStyleCnt="0"/>
      <dgm:spPr/>
    </dgm:pt>
    <dgm:pt modelId="{230C753B-403C-4B82-A0D0-CCC1C79801D2}" type="pres">
      <dgm:prSet presAssocID="{8A52089D-C852-4A42-BC10-3A179367762F}" presName="parentText" presStyleLbl="node1" presStyleIdx="2" presStyleCnt="3" custScaleX="254773" custScaleY="28305">
        <dgm:presLayoutVars>
          <dgm:chMax val="1"/>
          <dgm:bulletEnabled val="1"/>
        </dgm:presLayoutVars>
      </dgm:prSet>
      <dgm:spPr/>
    </dgm:pt>
  </dgm:ptLst>
  <dgm:cxnLst>
    <dgm:cxn modelId="{21030A1A-55A5-4E91-A821-1A80A4DEC716}" srcId="{8C2A6AF9-3513-4C48-BB56-FD30D290BD50}" destId="{9EFF6E0B-F595-4205-8BDC-980FAE3B690E}" srcOrd="0" destOrd="0" parTransId="{DE5A1077-F24D-4A6D-9049-D4107B3D19F6}" sibTransId="{9DBD4F09-0565-42E0-BB7C-411A354AA305}"/>
    <dgm:cxn modelId="{BA57F829-EC0F-43EE-AAE2-AA15CF8163E9}" type="presOf" srcId="{8C2A6AF9-3513-4C48-BB56-FD30D290BD50}" destId="{EF8C1948-09BC-41F5-98F8-713E499947EA}" srcOrd="0" destOrd="0" presId="urn:microsoft.com/office/officeart/2005/8/layout/vList5"/>
    <dgm:cxn modelId="{CBD27263-014C-40C8-8D40-C1AD72B94737}" type="presOf" srcId="{2786484F-C810-464A-ABAF-C51A7CA126C8}" destId="{B1C52E5E-7E84-4E72-BE7B-9857E25A5EB1}" srcOrd="0" destOrd="0" presId="urn:microsoft.com/office/officeart/2005/8/layout/vList5"/>
    <dgm:cxn modelId="{CF14E563-B3D8-495D-8D42-D920EAEA46B1}" type="presOf" srcId="{8A52089D-C852-4A42-BC10-3A179367762F}" destId="{230C753B-403C-4B82-A0D0-CCC1C79801D2}" srcOrd="0" destOrd="0" presId="urn:microsoft.com/office/officeart/2005/8/layout/vList5"/>
    <dgm:cxn modelId="{9D643064-CDC8-4716-8E84-8A2DB2027157}" type="presOf" srcId="{9EFF6E0B-F595-4205-8BDC-980FAE3B690E}" destId="{907CD0E7-1F2E-47B0-A872-B066F60FD2F9}" srcOrd="0" destOrd="0" presId="urn:microsoft.com/office/officeart/2005/8/layout/vList5"/>
    <dgm:cxn modelId="{6D7D3F7C-3F3F-4689-B7CB-127FA295C01A}" srcId="{8C2A6AF9-3513-4C48-BB56-FD30D290BD50}" destId="{2786484F-C810-464A-ABAF-C51A7CA126C8}" srcOrd="1" destOrd="0" parTransId="{5EA53DAE-2D04-44F9-8CBF-9B1EA5AC33C8}" sibTransId="{A415FF4A-C866-408A-8DC5-AEAE0EB5256F}"/>
    <dgm:cxn modelId="{4931BF93-544C-4220-83FF-F4F1AB4A7D1F}" srcId="{8C2A6AF9-3513-4C48-BB56-FD30D290BD50}" destId="{8A52089D-C852-4A42-BC10-3A179367762F}" srcOrd="2" destOrd="0" parTransId="{BBAA5FD4-A4F7-4D20-8BA1-958E0C50C869}" sibTransId="{52D5D216-1339-4574-A7F2-9C62CC37E0D1}"/>
    <dgm:cxn modelId="{C19F8125-0E7D-4A35-9B66-6C392CF57884}" type="presParOf" srcId="{EF8C1948-09BC-41F5-98F8-713E499947EA}" destId="{86BC103B-23A7-407C-A7AC-6A3637883C43}" srcOrd="0" destOrd="0" presId="urn:microsoft.com/office/officeart/2005/8/layout/vList5"/>
    <dgm:cxn modelId="{6F6C479F-EFD5-4F91-BDA1-A90339498FC6}" type="presParOf" srcId="{86BC103B-23A7-407C-A7AC-6A3637883C43}" destId="{907CD0E7-1F2E-47B0-A872-B066F60FD2F9}" srcOrd="0" destOrd="0" presId="urn:microsoft.com/office/officeart/2005/8/layout/vList5"/>
    <dgm:cxn modelId="{485C6F00-2CDE-4EE2-8162-4B5188FF2DDE}" type="presParOf" srcId="{EF8C1948-09BC-41F5-98F8-713E499947EA}" destId="{83A71D90-9755-4A09-8C90-BAFF15166E47}" srcOrd="1" destOrd="0" presId="urn:microsoft.com/office/officeart/2005/8/layout/vList5"/>
    <dgm:cxn modelId="{C0CA5E22-9907-4DC9-8834-B9D9736B1948}" type="presParOf" srcId="{EF8C1948-09BC-41F5-98F8-713E499947EA}" destId="{BBB3000D-E5BE-4634-B271-F6C047FBA005}" srcOrd="2" destOrd="0" presId="urn:microsoft.com/office/officeart/2005/8/layout/vList5"/>
    <dgm:cxn modelId="{CBA7A3A4-7F88-4248-9BDC-FA569DA2A782}" type="presParOf" srcId="{BBB3000D-E5BE-4634-B271-F6C047FBA005}" destId="{B1C52E5E-7E84-4E72-BE7B-9857E25A5EB1}" srcOrd="0" destOrd="0" presId="urn:microsoft.com/office/officeart/2005/8/layout/vList5"/>
    <dgm:cxn modelId="{73471BA4-08AF-4287-BFC7-D3533A58FBA1}" type="presParOf" srcId="{EF8C1948-09BC-41F5-98F8-713E499947EA}" destId="{A1A4AE0E-404C-4C71-B80B-F085923D67CE}" srcOrd="3" destOrd="0" presId="urn:microsoft.com/office/officeart/2005/8/layout/vList5"/>
    <dgm:cxn modelId="{32F88DDC-AED4-4293-AC07-778B7616CE82}" type="presParOf" srcId="{EF8C1948-09BC-41F5-98F8-713E499947EA}" destId="{D542D256-E8AF-4E02-9CA2-89360D5BF91C}" srcOrd="4" destOrd="0" presId="urn:microsoft.com/office/officeart/2005/8/layout/vList5"/>
    <dgm:cxn modelId="{0B5731CF-0C35-45D7-97A4-3C99D3086B65}" type="presParOf" srcId="{D542D256-E8AF-4E02-9CA2-89360D5BF91C}" destId="{230C753B-403C-4B82-A0D0-CCC1C79801D2}"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C2A6AF9-3513-4C48-BB56-FD30D290BD5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L"/>
        </a:p>
      </dgm:t>
    </dgm:pt>
    <dgm:pt modelId="{2786484F-C810-464A-ABAF-C51A7CA126C8}">
      <dgm:prSet phldrT="[Text]" custT="1"/>
      <dgm:spPr/>
      <dgm:t>
        <a:bodyPr/>
        <a:lstStyle/>
        <a:p>
          <a:pPr>
            <a:buSzPts val="2800"/>
            <a:buFont typeface="Calibri" panose="020F0502020204030204" pitchFamily="34" charset="0"/>
            <a:buChar char="•"/>
          </a:pPr>
          <a:r>
            <a:rPr kumimoji="0" lang="en-IL" altLang="en-IL" sz="24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It's crucial to have a clear policy on plagiarism and to educate students and educators on academic integrity while also making sure that the use of GPT and other language models is done thoughtfully with its limitations in mind.</a:t>
          </a:r>
          <a:endParaRPr lang="en-IL" sz="2400" dirty="0">
            <a:solidFill>
              <a:schemeClr val="bg1"/>
            </a:solidFill>
            <a:latin typeface="Times New Roman" panose="02020603050405020304" pitchFamily="18" charset="0"/>
            <a:cs typeface="Times New Roman" panose="02020603050405020304" pitchFamily="18" charset="0"/>
          </a:endParaRPr>
        </a:p>
      </dgm:t>
    </dgm:pt>
    <dgm:pt modelId="{5EA53DAE-2D04-44F9-8CBF-9B1EA5AC33C8}" type="parTrans" cxnId="{6D7D3F7C-3F3F-4689-B7CB-127FA295C01A}">
      <dgm:prSet/>
      <dgm:spPr/>
      <dgm:t>
        <a:bodyPr/>
        <a:lstStyle/>
        <a:p>
          <a:endParaRPr lang="en-IL"/>
        </a:p>
      </dgm:t>
    </dgm:pt>
    <dgm:pt modelId="{A415FF4A-C866-408A-8DC5-AEAE0EB5256F}" type="sibTrans" cxnId="{6D7D3F7C-3F3F-4689-B7CB-127FA295C01A}">
      <dgm:prSet/>
      <dgm:spPr/>
      <dgm:t>
        <a:bodyPr/>
        <a:lstStyle/>
        <a:p>
          <a:endParaRPr lang="en-IL"/>
        </a:p>
      </dgm:t>
    </dgm:pt>
    <dgm:pt modelId="{F5E42F06-3181-4755-8929-D8619243BBA2}">
      <dgm:prSet custT="1"/>
      <dgm:spPr/>
      <dgm:t>
        <a:bodyPr/>
        <a:lstStyle/>
        <a:p>
          <a:pPr>
            <a:buSzPts val="2800"/>
            <a:buFont typeface="Calibri" panose="020F0502020204030204" pitchFamily="34" charset="0"/>
            <a:buChar char="•"/>
          </a:pPr>
          <a:r>
            <a:rPr lang="en-US" sz="2400">
              <a:latin typeface="David" panose="020E0502060401010101" pitchFamily="34" charset="-79"/>
              <a:cs typeface="David" panose="020E0502060401010101" pitchFamily="34" charset="-79"/>
            </a:rPr>
            <a:t>Who is the author?</a:t>
          </a:r>
          <a:endParaRPr lang="en-US" sz="2400" dirty="0">
            <a:latin typeface="David" panose="020E0502060401010101" pitchFamily="34" charset="-79"/>
            <a:cs typeface="David" panose="020E0502060401010101" pitchFamily="34" charset="-79"/>
          </a:endParaRPr>
        </a:p>
      </dgm:t>
    </dgm:pt>
    <dgm:pt modelId="{4039D2B2-5114-41B6-98D5-3FEB263C2536}" type="parTrans" cxnId="{1D9B31A9-EA6D-42CE-997D-754DCCA598FF}">
      <dgm:prSet/>
      <dgm:spPr/>
      <dgm:t>
        <a:bodyPr/>
        <a:lstStyle/>
        <a:p>
          <a:endParaRPr lang="en-IL"/>
        </a:p>
      </dgm:t>
    </dgm:pt>
    <dgm:pt modelId="{E6FEDA7F-6C7A-4D69-8630-C3B6F7795159}" type="sibTrans" cxnId="{1D9B31A9-EA6D-42CE-997D-754DCCA598FF}">
      <dgm:prSet/>
      <dgm:spPr/>
      <dgm:t>
        <a:bodyPr/>
        <a:lstStyle/>
        <a:p>
          <a:endParaRPr lang="en-IL"/>
        </a:p>
      </dgm:t>
    </dgm:pt>
    <dgm:pt modelId="{9BF924E3-B87E-4F32-B511-D35CFED7A3DE}">
      <dgm:prSet custT="1"/>
      <dgm:spPr/>
      <dgm:t>
        <a:bodyPr/>
        <a:lstStyle/>
        <a:p>
          <a:pPr>
            <a:buSzPts val="2800"/>
            <a:buFont typeface="Calibri" panose="020F0502020204030204" pitchFamily="34" charset="0"/>
            <a:buChar char="•"/>
          </a:pPr>
          <a:r>
            <a:rPr lang="en-US" sz="2400" dirty="0">
              <a:latin typeface="David" panose="020E0502060401010101" pitchFamily="34" charset="-79"/>
              <a:cs typeface="David" panose="020E0502060401010101" pitchFamily="34" charset="-79"/>
            </a:rPr>
            <a:t>Who owns the rights?</a:t>
          </a:r>
        </a:p>
      </dgm:t>
    </dgm:pt>
    <dgm:pt modelId="{98C5CB0A-2EE7-40B8-B92D-4109D5E9DFF6}" type="parTrans" cxnId="{FD18CD94-5F26-4BD9-93D6-9841B0E36ECF}">
      <dgm:prSet/>
      <dgm:spPr/>
      <dgm:t>
        <a:bodyPr/>
        <a:lstStyle/>
        <a:p>
          <a:endParaRPr lang="en-IL"/>
        </a:p>
      </dgm:t>
    </dgm:pt>
    <dgm:pt modelId="{05CE3A21-D195-4D07-802E-D7BFC683CE32}" type="sibTrans" cxnId="{FD18CD94-5F26-4BD9-93D6-9841B0E36ECF}">
      <dgm:prSet/>
      <dgm:spPr/>
      <dgm:t>
        <a:bodyPr/>
        <a:lstStyle/>
        <a:p>
          <a:endParaRPr lang="en-IL"/>
        </a:p>
      </dgm:t>
    </dgm:pt>
    <dgm:pt modelId="{D41D174D-9180-46E1-AF58-CA7B2F6B0D8D}">
      <dgm:prSet phldrT="[Text]" custT="1"/>
      <dgm:spPr/>
      <dgm:t>
        <a:bodyPr/>
        <a:lstStyle/>
        <a:p>
          <a:pPr>
            <a:buSzPts val="2800"/>
            <a:buFont typeface="Calibri" panose="020F0502020204030204" pitchFamily="34" charset="0"/>
            <a:buChar char="•"/>
          </a:pPr>
          <a:r>
            <a:rPr lang="en-US" sz="2400">
              <a:latin typeface="David" panose="020E0502060401010101" pitchFamily="34" charset="-79"/>
              <a:cs typeface="David" panose="020E0502060401010101" pitchFamily="34" charset="-79"/>
            </a:rPr>
            <a:t>What </a:t>
          </a:r>
          <a:r>
            <a:rPr lang="en-US" sz="2400" dirty="0">
              <a:latin typeface="David" panose="020E0502060401010101" pitchFamily="34" charset="-79"/>
              <a:cs typeface="David" panose="020E0502060401010101" pitchFamily="34" charset="-79"/>
            </a:rPr>
            <a:t>is the new plagiarism? </a:t>
          </a:r>
          <a:endParaRPr lang="en-IL" sz="2400" dirty="0">
            <a:solidFill>
              <a:schemeClr val="bg1"/>
            </a:solidFill>
            <a:latin typeface="Times New Roman" panose="02020603050405020304" pitchFamily="18" charset="0"/>
            <a:cs typeface="Times New Roman" panose="02020603050405020304" pitchFamily="18" charset="0"/>
          </a:endParaRPr>
        </a:p>
      </dgm:t>
    </dgm:pt>
    <dgm:pt modelId="{B998C377-AF95-40D0-9131-730F08CA9ABE}" type="parTrans" cxnId="{2592A005-AE13-4168-86EA-046E1EDB49EC}">
      <dgm:prSet/>
      <dgm:spPr/>
      <dgm:t>
        <a:bodyPr/>
        <a:lstStyle/>
        <a:p>
          <a:endParaRPr lang="en-IL"/>
        </a:p>
      </dgm:t>
    </dgm:pt>
    <dgm:pt modelId="{935EDE00-AA2D-46D7-8B36-F037192DE345}" type="sibTrans" cxnId="{2592A005-AE13-4168-86EA-046E1EDB49EC}">
      <dgm:prSet/>
      <dgm:spPr/>
      <dgm:t>
        <a:bodyPr/>
        <a:lstStyle/>
        <a:p>
          <a:endParaRPr lang="en-IL"/>
        </a:p>
      </dgm:t>
    </dgm:pt>
    <dgm:pt modelId="{EF8C1948-09BC-41F5-98F8-713E499947EA}" type="pres">
      <dgm:prSet presAssocID="{8C2A6AF9-3513-4C48-BB56-FD30D290BD50}" presName="Name0" presStyleCnt="0">
        <dgm:presLayoutVars>
          <dgm:dir/>
          <dgm:animLvl val="lvl"/>
          <dgm:resizeHandles val="exact"/>
        </dgm:presLayoutVars>
      </dgm:prSet>
      <dgm:spPr/>
    </dgm:pt>
    <dgm:pt modelId="{BBB3000D-E5BE-4634-B271-F6C047FBA005}" type="pres">
      <dgm:prSet presAssocID="{2786484F-C810-464A-ABAF-C51A7CA126C8}" presName="linNode" presStyleCnt="0"/>
      <dgm:spPr/>
    </dgm:pt>
    <dgm:pt modelId="{B1C52E5E-7E84-4E72-BE7B-9857E25A5EB1}" type="pres">
      <dgm:prSet presAssocID="{2786484F-C810-464A-ABAF-C51A7CA126C8}" presName="parentText" presStyleLbl="node1" presStyleIdx="0" presStyleCnt="4" custScaleX="229568" custScaleY="27994" custLinFactNeighborY="-894">
        <dgm:presLayoutVars>
          <dgm:chMax val="1"/>
          <dgm:bulletEnabled val="1"/>
        </dgm:presLayoutVars>
      </dgm:prSet>
      <dgm:spPr/>
    </dgm:pt>
    <dgm:pt modelId="{A1A4AE0E-404C-4C71-B80B-F085923D67CE}" type="pres">
      <dgm:prSet presAssocID="{A415FF4A-C866-408A-8DC5-AEAE0EB5256F}" presName="sp" presStyleCnt="0"/>
      <dgm:spPr/>
    </dgm:pt>
    <dgm:pt modelId="{9FA09428-ECEA-4D87-826A-015AE73C03B0}" type="pres">
      <dgm:prSet presAssocID="{D41D174D-9180-46E1-AF58-CA7B2F6B0D8D}" presName="linNode" presStyleCnt="0"/>
      <dgm:spPr/>
    </dgm:pt>
    <dgm:pt modelId="{5E759DD5-9481-4835-8327-F5C54999A137}" type="pres">
      <dgm:prSet presAssocID="{D41D174D-9180-46E1-AF58-CA7B2F6B0D8D}" presName="parentText" presStyleLbl="node1" presStyleIdx="1" presStyleCnt="4" custScaleX="233012" custScaleY="12655">
        <dgm:presLayoutVars>
          <dgm:chMax val="1"/>
          <dgm:bulletEnabled val="1"/>
        </dgm:presLayoutVars>
      </dgm:prSet>
      <dgm:spPr/>
    </dgm:pt>
    <dgm:pt modelId="{A80549B0-DCF3-4CE8-ABFB-B033BB849488}" type="pres">
      <dgm:prSet presAssocID="{935EDE00-AA2D-46D7-8B36-F037192DE345}" presName="sp" presStyleCnt="0"/>
      <dgm:spPr/>
    </dgm:pt>
    <dgm:pt modelId="{CED67C1F-84DD-4FE8-B565-A6B292320AD6}" type="pres">
      <dgm:prSet presAssocID="{F5E42F06-3181-4755-8929-D8619243BBA2}" presName="linNode" presStyleCnt="0"/>
      <dgm:spPr/>
    </dgm:pt>
    <dgm:pt modelId="{5F3F3A35-3470-4779-9CAD-57A506568B30}" type="pres">
      <dgm:prSet presAssocID="{F5E42F06-3181-4755-8929-D8619243BBA2}" presName="parentText" presStyleLbl="node1" presStyleIdx="2" presStyleCnt="4" custScaleX="233012" custScaleY="12655">
        <dgm:presLayoutVars>
          <dgm:chMax val="1"/>
          <dgm:bulletEnabled val="1"/>
        </dgm:presLayoutVars>
      </dgm:prSet>
      <dgm:spPr/>
    </dgm:pt>
    <dgm:pt modelId="{1BAF44E3-9481-48F9-81EF-329F9CF0D8DC}" type="pres">
      <dgm:prSet presAssocID="{E6FEDA7F-6C7A-4D69-8630-C3B6F7795159}" presName="sp" presStyleCnt="0"/>
      <dgm:spPr/>
    </dgm:pt>
    <dgm:pt modelId="{3B92D446-277C-4F14-B455-F1B98BE9CD22}" type="pres">
      <dgm:prSet presAssocID="{9BF924E3-B87E-4F32-B511-D35CFED7A3DE}" presName="linNode" presStyleCnt="0"/>
      <dgm:spPr/>
    </dgm:pt>
    <dgm:pt modelId="{F4CD3F6C-4E36-4D6F-815F-D5B8AC452E20}" type="pres">
      <dgm:prSet presAssocID="{9BF924E3-B87E-4F32-B511-D35CFED7A3DE}" presName="parentText" presStyleLbl="node1" presStyleIdx="3" presStyleCnt="4" custScaleX="233012" custScaleY="12655">
        <dgm:presLayoutVars>
          <dgm:chMax val="1"/>
          <dgm:bulletEnabled val="1"/>
        </dgm:presLayoutVars>
      </dgm:prSet>
      <dgm:spPr/>
    </dgm:pt>
  </dgm:ptLst>
  <dgm:cxnLst>
    <dgm:cxn modelId="{2592A005-AE13-4168-86EA-046E1EDB49EC}" srcId="{8C2A6AF9-3513-4C48-BB56-FD30D290BD50}" destId="{D41D174D-9180-46E1-AF58-CA7B2F6B0D8D}" srcOrd="1" destOrd="0" parTransId="{B998C377-AF95-40D0-9131-730F08CA9ABE}" sibTransId="{935EDE00-AA2D-46D7-8B36-F037192DE345}"/>
    <dgm:cxn modelId="{03FCDB1D-BE1D-4013-ADEC-DE2C8CC0B5D2}" type="presOf" srcId="{D41D174D-9180-46E1-AF58-CA7B2F6B0D8D}" destId="{5E759DD5-9481-4835-8327-F5C54999A137}" srcOrd="0" destOrd="0" presId="urn:microsoft.com/office/officeart/2005/8/layout/vList5"/>
    <dgm:cxn modelId="{BA57F829-EC0F-43EE-AAE2-AA15CF8163E9}" type="presOf" srcId="{8C2A6AF9-3513-4C48-BB56-FD30D290BD50}" destId="{EF8C1948-09BC-41F5-98F8-713E499947EA}" srcOrd="0" destOrd="0" presId="urn:microsoft.com/office/officeart/2005/8/layout/vList5"/>
    <dgm:cxn modelId="{CBD27263-014C-40C8-8D40-C1AD72B94737}" type="presOf" srcId="{2786484F-C810-464A-ABAF-C51A7CA126C8}" destId="{B1C52E5E-7E84-4E72-BE7B-9857E25A5EB1}" srcOrd="0" destOrd="0" presId="urn:microsoft.com/office/officeart/2005/8/layout/vList5"/>
    <dgm:cxn modelId="{6D7D3F7C-3F3F-4689-B7CB-127FA295C01A}" srcId="{8C2A6AF9-3513-4C48-BB56-FD30D290BD50}" destId="{2786484F-C810-464A-ABAF-C51A7CA126C8}" srcOrd="0" destOrd="0" parTransId="{5EA53DAE-2D04-44F9-8CBF-9B1EA5AC33C8}" sibTransId="{A415FF4A-C866-408A-8DC5-AEAE0EB5256F}"/>
    <dgm:cxn modelId="{72BF1591-ED93-4180-88EA-423EFCEE626E}" type="presOf" srcId="{F5E42F06-3181-4755-8929-D8619243BBA2}" destId="{5F3F3A35-3470-4779-9CAD-57A506568B30}" srcOrd="0" destOrd="0" presId="urn:microsoft.com/office/officeart/2005/8/layout/vList5"/>
    <dgm:cxn modelId="{FD18CD94-5F26-4BD9-93D6-9841B0E36ECF}" srcId="{8C2A6AF9-3513-4C48-BB56-FD30D290BD50}" destId="{9BF924E3-B87E-4F32-B511-D35CFED7A3DE}" srcOrd="3" destOrd="0" parTransId="{98C5CB0A-2EE7-40B8-B92D-4109D5E9DFF6}" sibTransId="{05CE3A21-D195-4D07-802E-D7BFC683CE32}"/>
    <dgm:cxn modelId="{1D9B31A9-EA6D-42CE-997D-754DCCA598FF}" srcId="{8C2A6AF9-3513-4C48-BB56-FD30D290BD50}" destId="{F5E42F06-3181-4755-8929-D8619243BBA2}" srcOrd="2" destOrd="0" parTransId="{4039D2B2-5114-41B6-98D5-3FEB263C2536}" sibTransId="{E6FEDA7F-6C7A-4D69-8630-C3B6F7795159}"/>
    <dgm:cxn modelId="{BB186DC7-D34D-42BD-96FB-6007351BA7BC}" type="presOf" srcId="{9BF924E3-B87E-4F32-B511-D35CFED7A3DE}" destId="{F4CD3F6C-4E36-4D6F-815F-D5B8AC452E20}" srcOrd="0" destOrd="0" presId="urn:microsoft.com/office/officeart/2005/8/layout/vList5"/>
    <dgm:cxn modelId="{C0CA5E22-9907-4DC9-8834-B9D9736B1948}" type="presParOf" srcId="{EF8C1948-09BC-41F5-98F8-713E499947EA}" destId="{BBB3000D-E5BE-4634-B271-F6C047FBA005}" srcOrd="0" destOrd="0" presId="urn:microsoft.com/office/officeart/2005/8/layout/vList5"/>
    <dgm:cxn modelId="{CBA7A3A4-7F88-4248-9BDC-FA569DA2A782}" type="presParOf" srcId="{BBB3000D-E5BE-4634-B271-F6C047FBA005}" destId="{B1C52E5E-7E84-4E72-BE7B-9857E25A5EB1}" srcOrd="0" destOrd="0" presId="urn:microsoft.com/office/officeart/2005/8/layout/vList5"/>
    <dgm:cxn modelId="{73471BA4-08AF-4287-BFC7-D3533A58FBA1}" type="presParOf" srcId="{EF8C1948-09BC-41F5-98F8-713E499947EA}" destId="{A1A4AE0E-404C-4C71-B80B-F085923D67CE}" srcOrd="1" destOrd="0" presId="urn:microsoft.com/office/officeart/2005/8/layout/vList5"/>
    <dgm:cxn modelId="{160B98C7-D77C-42EA-A9C5-F38F7BD740FD}" type="presParOf" srcId="{EF8C1948-09BC-41F5-98F8-713E499947EA}" destId="{9FA09428-ECEA-4D87-826A-015AE73C03B0}" srcOrd="2" destOrd="0" presId="urn:microsoft.com/office/officeart/2005/8/layout/vList5"/>
    <dgm:cxn modelId="{E0B37FC8-4204-4231-9EC1-A724BF9122CE}" type="presParOf" srcId="{9FA09428-ECEA-4D87-826A-015AE73C03B0}" destId="{5E759DD5-9481-4835-8327-F5C54999A137}" srcOrd="0" destOrd="0" presId="urn:microsoft.com/office/officeart/2005/8/layout/vList5"/>
    <dgm:cxn modelId="{15DC599A-7A95-426E-8778-BD98BE54EB68}" type="presParOf" srcId="{EF8C1948-09BC-41F5-98F8-713E499947EA}" destId="{A80549B0-DCF3-4CE8-ABFB-B033BB849488}" srcOrd="3" destOrd="0" presId="urn:microsoft.com/office/officeart/2005/8/layout/vList5"/>
    <dgm:cxn modelId="{DDB3CFB0-9139-48BC-98F5-E5DD09A6DEDC}" type="presParOf" srcId="{EF8C1948-09BC-41F5-98F8-713E499947EA}" destId="{CED67C1F-84DD-4FE8-B565-A6B292320AD6}" srcOrd="4" destOrd="0" presId="urn:microsoft.com/office/officeart/2005/8/layout/vList5"/>
    <dgm:cxn modelId="{28AB6FB9-2DDB-4A94-98E6-96DF80338F2A}" type="presParOf" srcId="{CED67C1F-84DD-4FE8-B565-A6B292320AD6}" destId="{5F3F3A35-3470-4779-9CAD-57A506568B30}" srcOrd="0" destOrd="0" presId="urn:microsoft.com/office/officeart/2005/8/layout/vList5"/>
    <dgm:cxn modelId="{B236F497-4DB3-4550-AD9B-D4F837CF7B1F}" type="presParOf" srcId="{EF8C1948-09BC-41F5-98F8-713E499947EA}" destId="{1BAF44E3-9481-48F9-81EF-329F9CF0D8DC}" srcOrd="5" destOrd="0" presId="urn:microsoft.com/office/officeart/2005/8/layout/vList5"/>
    <dgm:cxn modelId="{38827308-346D-41DE-951A-C949881DE895}" type="presParOf" srcId="{EF8C1948-09BC-41F5-98F8-713E499947EA}" destId="{3B92D446-277C-4F14-B455-F1B98BE9CD22}" srcOrd="6" destOrd="0" presId="urn:microsoft.com/office/officeart/2005/8/layout/vList5"/>
    <dgm:cxn modelId="{076EDD06-4A86-41AF-A0FC-4292A990F31E}" type="presParOf" srcId="{3B92D446-277C-4F14-B455-F1B98BE9CD22}" destId="{F4CD3F6C-4E36-4D6F-815F-D5B8AC452E20}"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3C9A5-9911-4D30-B815-7B96BDF14746}">
      <dsp:nvSpPr>
        <dsp:cNvPr id="0" name=""/>
        <dsp:cNvSpPr/>
      </dsp:nvSpPr>
      <dsp:spPr>
        <a:xfrm>
          <a:off x="782966" y="717"/>
          <a:ext cx="2036344" cy="122180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L" sz="2200" b="1" kern="1200" dirty="0">
              <a:solidFill>
                <a:schemeClr val="bg1"/>
              </a:solidFill>
              <a:latin typeface="Times New Roman" panose="02020603050405020304" pitchFamily="18" charset="0"/>
              <a:cs typeface="Times New Roman" panose="02020603050405020304" pitchFamily="18" charset="0"/>
              <a:hlinkClick xmlns:r="http://schemas.openxmlformats.org/officeDocument/2006/relationships" r:id="">
                <a:extLst>
                  <a:ext uri="{A12FA001-AC4F-418D-AE19-62706E023703}">
                    <ahyp:hlinkClr xmlns:ahyp="http://schemas.microsoft.com/office/drawing/2018/hyperlinkcolor" val="tx"/>
                  </a:ext>
                </a:extLst>
              </a:hlinkClick>
            </a:rPr>
            <a:t>Transparency</a:t>
          </a:r>
          <a:endParaRPr lang="en-IL" sz="2200" b="1" kern="1200" dirty="0">
            <a:solidFill>
              <a:schemeClr val="bg1"/>
            </a:solidFill>
            <a:latin typeface="Times New Roman" panose="02020603050405020304" pitchFamily="18" charset="0"/>
            <a:cs typeface="Times New Roman" panose="02020603050405020304" pitchFamily="18" charset="0"/>
          </a:endParaRPr>
        </a:p>
      </dsp:txBody>
      <dsp:txXfrm>
        <a:off x="782966" y="717"/>
        <a:ext cx="2036344" cy="1221806"/>
      </dsp:txXfrm>
    </dsp:sp>
    <dsp:sp modelId="{5060D839-C94B-4292-9B52-611D360094AF}">
      <dsp:nvSpPr>
        <dsp:cNvPr id="0" name=""/>
        <dsp:cNvSpPr/>
      </dsp:nvSpPr>
      <dsp:spPr>
        <a:xfrm>
          <a:off x="3022945" y="717"/>
          <a:ext cx="2036344" cy="122180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bg1"/>
              </a:solidFill>
              <a:latin typeface="Times New Roman" panose="02020603050405020304" pitchFamily="18" charset="0"/>
              <a:cs typeface="Times New Roman" panose="02020603050405020304" pitchFamily="18" charset="0"/>
              <a:hlinkClick xmlns:r="http://schemas.openxmlformats.org/officeDocument/2006/relationships" r:id="">
                <a:extLst>
                  <a:ext uri="{A12FA001-AC4F-418D-AE19-62706E023703}">
                    <ahyp:hlinkClr xmlns:ahyp="http://schemas.microsoft.com/office/drawing/2018/hyperlinkcolor" val="tx"/>
                  </a:ext>
                </a:extLst>
              </a:hlinkClick>
            </a:rPr>
            <a:t>Bias and discrimination</a:t>
          </a:r>
          <a:endParaRPr lang="en-IL" sz="2200" b="1" kern="1200" dirty="0">
            <a:solidFill>
              <a:schemeClr val="bg1"/>
            </a:solidFill>
            <a:latin typeface="Times New Roman" panose="02020603050405020304" pitchFamily="18" charset="0"/>
            <a:cs typeface="Times New Roman" panose="02020603050405020304" pitchFamily="18" charset="0"/>
          </a:endParaRPr>
        </a:p>
      </dsp:txBody>
      <dsp:txXfrm>
        <a:off x="3022945" y="717"/>
        <a:ext cx="2036344" cy="1221806"/>
      </dsp:txXfrm>
    </dsp:sp>
    <dsp:sp modelId="{987E7902-C6E3-4909-8AC2-0B48FEFF3BE1}">
      <dsp:nvSpPr>
        <dsp:cNvPr id="0" name=""/>
        <dsp:cNvSpPr/>
      </dsp:nvSpPr>
      <dsp:spPr>
        <a:xfrm>
          <a:off x="5262924" y="717"/>
          <a:ext cx="2036344" cy="122180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bg1"/>
              </a:solidFill>
              <a:latin typeface="Times New Roman" panose="02020603050405020304" pitchFamily="18" charset="0"/>
              <a:cs typeface="Times New Roman" panose="02020603050405020304" pitchFamily="18" charset="0"/>
              <a:hlinkClick xmlns:r="http://schemas.openxmlformats.org/officeDocument/2006/relationships" r:id="">
                <a:extLst>
                  <a:ext uri="{A12FA001-AC4F-418D-AE19-62706E023703}">
                    <ahyp:hlinkClr xmlns:ahyp="http://schemas.microsoft.com/office/drawing/2018/hyperlinkcolor" val="tx"/>
                  </a:ext>
                </a:extLst>
              </a:hlinkClick>
            </a:rPr>
            <a:t>Privacy and security</a:t>
          </a:r>
          <a:endParaRPr lang="en-IL" sz="2200" b="1" kern="1200" dirty="0">
            <a:solidFill>
              <a:schemeClr val="bg1"/>
            </a:solidFill>
            <a:latin typeface="Times New Roman" panose="02020603050405020304" pitchFamily="18" charset="0"/>
            <a:cs typeface="Times New Roman" panose="02020603050405020304" pitchFamily="18" charset="0"/>
          </a:endParaRPr>
        </a:p>
      </dsp:txBody>
      <dsp:txXfrm>
        <a:off x="5262924" y="717"/>
        <a:ext cx="2036344" cy="1221806"/>
      </dsp:txXfrm>
    </dsp:sp>
    <dsp:sp modelId="{CA915D8F-28D8-4559-A77D-3CDCE5D68668}">
      <dsp:nvSpPr>
        <dsp:cNvPr id="0" name=""/>
        <dsp:cNvSpPr/>
      </dsp:nvSpPr>
      <dsp:spPr>
        <a:xfrm>
          <a:off x="798951" y="1459099"/>
          <a:ext cx="2036344" cy="122180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bg1"/>
              </a:solidFill>
              <a:latin typeface="Times New Roman" panose="02020603050405020304" pitchFamily="18" charset="0"/>
              <a:cs typeface="Times New Roman" panose="02020603050405020304" pitchFamily="18" charset="0"/>
              <a:hlinkClick xmlns:r="http://schemas.openxmlformats.org/officeDocument/2006/relationships" r:id="">
                <a:extLst>
                  <a:ext uri="{A12FA001-AC4F-418D-AE19-62706E023703}">
                    <ahyp:hlinkClr xmlns:ahyp="http://schemas.microsoft.com/office/drawing/2018/hyperlinkcolor" val="tx"/>
                  </a:ext>
                </a:extLst>
              </a:hlinkClick>
            </a:rPr>
            <a:t>Accountability/  responsibility</a:t>
          </a:r>
          <a:endParaRPr lang="en-IL" sz="2200" b="1" kern="1200" dirty="0">
            <a:solidFill>
              <a:schemeClr val="bg1"/>
            </a:solidFill>
            <a:latin typeface="Times New Roman" panose="02020603050405020304" pitchFamily="18" charset="0"/>
            <a:cs typeface="Times New Roman" panose="02020603050405020304" pitchFamily="18" charset="0"/>
          </a:endParaRPr>
        </a:p>
      </dsp:txBody>
      <dsp:txXfrm>
        <a:off x="798951" y="1459099"/>
        <a:ext cx="2036344" cy="1221806"/>
      </dsp:txXfrm>
    </dsp:sp>
    <dsp:sp modelId="{751DCC65-FB8D-4332-A6BD-59BC980275B9}">
      <dsp:nvSpPr>
        <dsp:cNvPr id="0" name=""/>
        <dsp:cNvSpPr/>
      </dsp:nvSpPr>
      <dsp:spPr>
        <a:xfrm>
          <a:off x="3038930" y="1426159"/>
          <a:ext cx="2036344" cy="122180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bg1"/>
              </a:solidFill>
              <a:latin typeface="Times New Roman" panose="02020603050405020304" pitchFamily="18" charset="0"/>
              <a:cs typeface="Times New Roman" panose="02020603050405020304" pitchFamily="18" charset="0"/>
            </a:rPr>
            <a:t>Regulation</a:t>
          </a:r>
          <a:endParaRPr lang="en-IL" sz="2200" b="1" kern="1200" dirty="0">
            <a:solidFill>
              <a:schemeClr val="bg1"/>
            </a:solidFill>
            <a:latin typeface="Times New Roman" panose="02020603050405020304" pitchFamily="18" charset="0"/>
            <a:cs typeface="Times New Roman" panose="02020603050405020304" pitchFamily="18" charset="0"/>
          </a:endParaRPr>
        </a:p>
      </dsp:txBody>
      <dsp:txXfrm>
        <a:off x="3038930" y="1426159"/>
        <a:ext cx="2036344" cy="1221806"/>
      </dsp:txXfrm>
    </dsp:sp>
    <dsp:sp modelId="{7D9DA502-8220-4C38-AA06-ECFE438775BA}">
      <dsp:nvSpPr>
        <dsp:cNvPr id="0" name=""/>
        <dsp:cNvSpPr/>
      </dsp:nvSpPr>
      <dsp:spPr>
        <a:xfrm>
          <a:off x="5278910" y="1444388"/>
          <a:ext cx="2004374" cy="118534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bg1"/>
              </a:solidFill>
              <a:latin typeface="Times New Roman" panose="02020603050405020304" pitchFamily="18" charset="0"/>
              <a:cs typeface="Times New Roman" panose="02020603050405020304" pitchFamily="18" charset="0"/>
              <a:hlinkClick xmlns:r="http://schemas.openxmlformats.org/officeDocument/2006/relationships" r:id="">
                <a:extLst>
                  <a:ext uri="{A12FA001-AC4F-418D-AE19-62706E023703}">
                    <ahyp:hlinkClr xmlns:ahyp="http://schemas.microsoft.com/office/drawing/2018/hyperlinkcolor" val="tx"/>
                  </a:ext>
                </a:extLst>
              </a:hlinkClick>
            </a:rPr>
            <a:t>Social implications</a:t>
          </a:r>
          <a:endParaRPr lang="en-IL" sz="2200" b="1" kern="1200" dirty="0">
            <a:solidFill>
              <a:schemeClr val="bg1"/>
            </a:solidFill>
            <a:latin typeface="Times New Roman" panose="02020603050405020304" pitchFamily="18" charset="0"/>
            <a:cs typeface="Times New Roman" panose="02020603050405020304" pitchFamily="18" charset="0"/>
          </a:endParaRPr>
        </a:p>
      </dsp:txBody>
      <dsp:txXfrm>
        <a:off x="5278910" y="1444388"/>
        <a:ext cx="2004374" cy="1185348"/>
      </dsp:txXfrm>
    </dsp:sp>
    <dsp:sp modelId="{858D9D53-DE6E-464D-A4BA-44CC9230DD3F}">
      <dsp:nvSpPr>
        <dsp:cNvPr id="0" name=""/>
        <dsp:cNvSpPr/>
      </dsp:nvSpPr>
      <dsp:spPr>
        <a:xfrm>
          <a:off x="798951" y="2856041"/>
          <a:ext cx="2036344" cy="122180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bg1"/>
              </a:solidFill>
              <a:latin typeface="Times New Roman" panose="02020603050405020304" pitchFamily="18" charset="0"/>
              <a:cs typeface="Times New Roman" panose="02020603050405020304" pitchFamily="18" charset="0"/>
              <a:hlinkClick xmlns:r="http://schemas.openxmlformats.org/officeDocument/2006/relationships" r:id="">
                <a:extLst>
                  <a:ext uri="{A12FA001-AC4F-418D-AE19-62706E023703}">
                    <ahyp:hlinkClr xmlns:ahyp="http://schemas.microsoft.com/office/drawing/2018/hyperlinkcolor" val="tx"/>
                  </a:ext>
                </a:extLst>
              </a:hlinkClick>
            </a:rPr>
            <a:t>Job displacement</a:t>
          </a:r>
          <a:endParaRPr lang="en-IL" sz="2200" b="1" kern="1200" dirty="0">
            <a:solidFill>
              <a:schemeClr val="bg1"/>
            </a:solidFill>
            <a:latin typeface="Times New Roman" panose="02020603050405020304" pitchFamily="18" charset="0"/>
            <a:cs typeface="Times New Roman" panose="02020603050405020304" pitchFamily="18" charset="0"/>
          </a:endParaRPr>
        </a:p>
      </dsp:txBody>
      <dsp:txXfrm>
        <a:off x="798951" y="2856041"/>
        <a:ext cx="2036344" cy="1221806"/>
      </dsp:txXfrm>
    </dsp:sp>
    <dsp:sp modelId="{4EA0FAED-C9EF-4416-8A94-EF394011D86E}">
      <dsp:nvSpPr>
        <dsp:cNvPr id="0" name=""/>
        <dsp:cNvSpPr/>
      </dsp:nvSpPr>
      <dsp:spPr>
        <a:xfrm>
          <a:off x="3038930" y="2851600"/>
          <a:ext cx="2004374" cy="12306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bg1"/>
              </a:solidFill>
              <a:latin typeface="Times New Roman" panose="02020603050405020304" pitchFamily="18" charset="0"/>
              <a:cs typeface="Times New Roman" panose="02020603050405020304" pitchFamily="18" charset="0"/>
            </a:rPr>
            <a:t>Digital divide</a:t>
          </a:r>
          <a:endParaRPr lang="en-IL" sz="2200" b="1" kern="1200" dirty="0">
            <a:solidFill>
              <a:schemeClr val="bg1"/>
            </a:solidFill>
            <a:latin typeface="Times New Roman" panose="02020603050405020304" pitchFamily="18" charset="0"/>
            <a:cs typeface="Times New Roman" panose="02020603050405020304" pitchFamily="18" charset="0"/>
          </a:endParaRPr>
        </a:p>
      </dsp:txBody>
      <dsp:txXfrm>
        <a:off x="3038930" y="2851600"/>
        <a:ext cx="2004374" cy="1230689"/>
      </dsp:txXfrm>
    </dsp:sp>
    <dsp:sp modelId="{E0E985BA-6529-444A-9423-996CB0591232}">
      <dsp:nvSpPr>
        <dsp:cNvPr id="0" name=""/>
        <dsp:cNvSpPr/>
      </dsp:nvSpPr>
      <dsp:spPr>
        <a:xfrm>
          <a:off x="5246939" y="2856041"/>
          <a:ext cx="2036344" cy="122180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bg1"/>
              </a:solidFill>
              <a:latin typeface="Times New Roman" panose="02020603050405020304" pitchFamily="18" charset="0"/>
              <a:cs typeface="Times New Roman" panose="02020603050405020304" pitchFamily="18" charset="0"/>
              <a:hlinkClick xmlns:r="http://schemas.openxmlformats.org/officeDocument/2006/relationships" r:id="">
                <a:extLst>
                  <a:ext uri="{A12FA001-AC4F-418D-AE19-62706E023703}">
                    <ahyp:hlinkClr xmlns:ahyp="http://schemas.microsoft.com/office/drawing/2018/hyperlinkcolor" val="tx"/>
                  </a:ext>
                </a:extLst>
              </a:hlinkClick>
            </a:rPr>
            <a:t>Human oversight</a:t>
          </a:r>
          <a:endParaRPr lang="en-IL" sz="2200" b="1" kern="1200" dirty="0">
            <a:solidFill>
              <a:schemeClr val="bg1"/>
            </a:solidFill>
            <a:latin typeface="Times New Roman" panose="02020603050405020304" pitchFamily="18" charset="0"/>
            <a:cs typeface="Times New Roman" panose="02020603050405020304" pitchFamily="18" charset="0"/>
          </a:endParaRPr>
        </a:p>
      </dsp:txBody>
      <dsp:txXfrm>
        <a:off x="5246939" y="2856041"/>
        <a:ext cx="2036344" cy="1221806"/>
      </dsp:txXfrm>
    </dsp:sp>
    <dsp:sp modelId="{5D75552D-DE2D-471F-A65B-B3AF3EB4522C}">
      <dsp:nvSpPr>
        <dsp:cNvPr id="0" name=""/>
        <dsp:cNvSpPr/>
      </dsp:nvSpPr>
      <dsp:spPr>
        <a:xfrm>
          <a:off x="1870690" y="4295936"/>
          <a:ext cx="2100876" cy="120178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bg1"/>
              </a:solidFill>
              <a:latin typeface="Times New Roman" panose="02020603050405020304" pitchFamily="18" charset="0"/>
              <a:cs typeface="Times New Roman" panose="02020603050405020304" pitchFamily="18" charset="0"/>
              <a:hlinkClick xmlns:r="http://schemas.openxmlformats.org/officeDocument/2006/relationships" r:id="">
                <a:extLst>
                  <a:ext uri="{A12FA001-AC4F-418D-AE19-62706E023703}">
                    <ahyp:hlinkClr xmlns:ahyp="http://schemas.microsoft.com/office/drawing/2018/hyperlinkcolor" val="tx"/>
                  </a:ext>
                </a:extLst>
              </a:hlinkClick>
            </a:rPr>
            <a:t>Plagiarism copyright</a:t>
          </a:r>
          <a:endParaRPr lang="en-IL" sz="2200" b="1" kern="1200" dirty="0">
            <a:solidFill>
              <a:schemeClr val="bg1"/>
            </a:solidFill>
            <a:latin typeface="Times New Roman" panose="02020603050405020304" pitchFamily="18" charset="0"/>
            <a:cs typeface="Times New Roman" panose="02020603050405020304" pitchFamily="18" charset="0"/>
          </a:endParaRPr>
        </a:p>
      </dsp:txBody>
      <dsp:txXfrm>
        <a:off x="1870690" y="4295936"/>
        <a:ext cx="2100876" cy="1201781"/>
      </dsp:txXfrm>
    </dsp:sp>
    <dsp:sp modelId="{3E282533-576F-4A97-BB32-8B93F0372BD3}">
      <dsp:nvSpPr>
        <dsp:cNvPr id="0" name=""/>
        <dsp:cNvSpPr/>
      </dsp:nvSpPr>
      <dsp:spPr>
        <a:xfrm>
          <a:off x="4175201" y="4285924"/>
          <a:ext cx="2036344" cy="122180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bg1"/>
              </a:solidFill>
              <a:latin typeface="Times New Roman" panose="02020603050405020304" pitchFamily="18" charset="0"/>
              <a:cs typeface="Times New Roman" panose="02020603050405020304" pitchFamily="18" charset="0"/>
              <a:hlinkClick xmlns:r="http://schemas.openxmlformats.org/officeDocument/2006/relationships" r:id="">
                <a:extLst>
                  <a:ext uri="{A12FA001-AC4F-418D-AE19-62706E023703}">
                    <ahyp:hlinkClr xmlns:ahyp="http://schemas.microsoft.com/office/drawing/2018/hyperlinkcolor" val="tx"/>
                  </a:ext>
                </a:extLst>
              </a:hlinkClick>
            </a:rPr>
            <a:t>Developer issues</a:t>
          </a:r>
          <a:endParaRPr lang="en-IL" sz="2200" b="1" kern="1200" dirty="0">
            <a:solidFill>
              <a:schemeClr val="bg1"/>
            </a:solidFill>
            <a:latin typeface="Times New Roman" panose="02020603050405020304" pitchFamily="18" charset="0"/>
            <a:cs typeface="Times New Roman" panose="02020603050405020304" pitchFamily="18" charset="0"/>
          </a:endParaRPr>
        </a:p>
      </dsp:txBody>
      <dsp:txXfrm>
        <a:off x="4175201" y="4285924"/>
        <a:ext cx="2036344" cy="12218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A73DD7-7FC5-4FA3-97C9-14C2EEE5E04A}">
      <dsp:nvSpPr>
        <dsp:cNvPr id="0" name=""/>
        <dsp:cNvSpPr/>
      </dsp:nvSpPr>
      <dsp:spPr>
        <a:xfrm>
          <a:off x="2479341" y="617446"/>
          <a:ext cx="4108280" cy="4108280"/>
        </a:xfrm>
        <a:prstGeom prst="blockArc">
          <a:avLst>
            <a:gd name="adj1" fmla="val 9000000"/>
            <a:gd name="adj2" fmla="val 162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FB9AE1-6A12-4ED2-934D-B6D7BA49D92B}">
      <dsp:nvSpPr>
        <dsp:cNvPr id="0" name=""/>
        <dsp:cNvSpPr/>
      </dsp:nvSpPr>
      <dsp:spPr>
        <a:xfrm>
          <a:off x="2479341" y="617446"/>
          <a:ext cx="4108280" cy="4108280"/>
        </a:xfrm>
        <a:prstGeom prst="blockArc">
          <a:avLst>
            <a:gd name="adj1" fmla="val 1800000"/>
            <a:gd name="adj2" fmla="val 90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5B26257-3A3E-45B1-80A6-4703A13F9125}">
      <dsp:nvSpPr>
        <dsp:cNvPr id="0" name=""/>
        <dsp:cNvSpPr/>
      </dsp:nvSpPr>
      <dsp:spPr>
        <a:xfrm>
          <a:off x="2479341" y="617446"/>
          <a:ext cx="4108280" cy="4108280"/>
        </a:xfrm>
        <a:prstGeom prst="blockArc">
          <a:avLst>
            <a:gd name="adj1" fmla="val 16200000"/>
            <a:gd name="adj2" fmla="val 18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9B00FE-30D0-498B-8D75-DEB5770F0049}">
      <dsp:nvSpPr>
        <dsp:cNvPr id="0" name=""/>
        <dsp:cNvSpPr/>
      </dsp:nvSpPr>
      <dsp:spPr>
        <a:xfrm>
          <a:off x="3587161" y="1725266"/>
          <a:ext cx="1892639" cy="189263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3556000">
            <a:lnSpc>
              <a:spcPct val="90000"/>
            </a:lnSpc>
            <a:spcBef>
              <a:spcPct val="0"/>
            </a:spcBef>
            <a:spcAft>
              <a:spcPct val="35000"/>
            </a:spcAft>
            <a:buNone/>
          </a:pPr>
          <a:r>
            <a:rPr lang="en-US" sz="8000" b="1" kern="1200" dirty="0">
              <a:latin typeface="Chiller" panose="04020404031007020602" pitchFamily="82" charset="0"/>
            </a:rPr>
            <a:t>E</a:t>
          </a:r>
          <a:r>
            <a:rPr lang="en-US" sz="8000" b="1" kern="1200" baseline="30000" dirty="0">
              <a:latin typeface="Chiller" panose="04020404031007020602" pitchFamily="82" charset="0"/>
            </a:rPr>
            <a:t>3</a:t>
          </a:r>
          <a:endParaRPr lang="en-IL" sz="8000" b="1" kern="1200" baseline="30000" dirty="0">
            <a:latin typeface="Chiller" panose="04020404031007020602" pitchFamily="82" charset="0"/>
          </a:endParaRPr>
        </a:p>
      </dsp:txBody>
      <dsp:txXfrm>
        <a:off x="3864332" y="2002437"/>
        <a:ext cx="1338297" cy="1338297"/>
      </dsp:txXfrm>
    </dsp:sp>
    <dsp:sp modelId="{7A267FED-976B-4582-A991-9F9966F5381B}">
      <dsp:nvSpPr>
        <dsp:cNvPr id="0" name=""/>
        <dsp:cNvSpPr/>
      </dsp:nvSpPr>
      <dsp:spPr>
        <a:xfrm>
          <a:off x="3268331" y="2717"/>
          <a:ext cx="2530300" cy="132484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en-US" sz="4800" b="1" kern="1200" dirty="0">
              <a:latin typeface="Chiller" panose="04020404031007020602" pitchFamily="82" charset="0"/>
            </a:rPr>
            <a:t>Educate</a:t>
          </a:r>
          <a:endParaRPr lang="en-IL" sz="4800" b="1" kern="1200" dirty="0">
            <a:latin typeface="Chiller" panose="04020404031007020602" pitchFamily="82" charset="0"/>
          </a:endParaRPr>
        </a:p>
      </dsp:txBody>
      <dsp:txXfrm>
        <a:off x="3638885" y="196736"/>
        <a:ext cx="1789192" cy="936809"/>
      </dsp:txXfrm>
    </dsp:sp>
    <dsp:sp modelId="{4AD6F108-F97B-46FD-9EED-0B73309C17A1}">
      <dsp:nvSpPr>
        <dsp:cNvPr id="0" name=""/>
        <dsp:cNvSpPr/>
      </dsp:nvSpPr>
      <dsp:spPr>
        <a:xfrm>
          <a:off x="5057666" y="3012385"/>
          <a:ext cx="2426896" cy="132484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en-US" sz="4800" b="1" kern="1200" dirty="0">
              <a:latin typeface="Chiller" panose="04020404031007020602" pitchFamily="82" charset="0"/>
            </a:rPr>
            <a:t>Engage</a:t>
          </a:r>
          <a:endParaRPr lang="en-IL" sz="4800" b="1" kern="1200" dirty="0">
            <a:latin typeface="Chiller" panose="04020404031007020602" pitchFamily="82" charset="0"/>
          </a:endParaRPr>
        </a:p>
      </dsp:txBody>
      <dsp:txXfrm>
        <a:off x="5413077" y="3206404"/>
        <a:ext cx="1716074" cy="936809"/>
      </dsp:txXfrm>
    </dsp:sp>
    <dsp:sp modelId="{CD8F3B4E-E07F-4447-B922-F1962A7863F6}">
      <dsp:nvSpPr>
        <dsp:cNvPr id="0" name=""/>
        <dsp:cNvSpPr/>
      </dsp:nvSpPr>
      <dsp:spPr>
        <a:xfrm>
          <a:off x="1582400" y="3012385"/>
          <a:ext cx="2426896" cy="132484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en-US" sz="4800" b="1" kern="1200" dirty="0">
              <a:latin typeface="Chiller" panose="04020404031007020602" pitchFamily="82" charset="0"/>
            </a:rPr>
            <a:t>Empower</a:t>
          </a:r>
          <a:endParaRPr lang="en-IL" sz="4800" b="1" kern="1200" dirty="0">
            <a:latin typeface="Chiller" panose="04020404031007020602" pitchFamily="82" charset="0"/>
          </a:endParaRPr>
        </a:p>
      </dsp:txBody>
      <dsp:txXfrm>
        <a:off x="1937811" y="3206404"/>
        <a:ext cx="1716074" cy="9368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52E5E-7E84-4E72-BE7B-9857E25A5EB1}">
      <dsp:nvSpPr>
        <dsp:cNvPr id="0" name=""/>
        <dsp:cNvSpPr/>
      </dsp:nvSpPr>
      <dsp:spPr>
        <a:xfrm>
          <a:off x="406379" y="2664"/>
          <a:ext cx="8388390" cy="175886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SzPts val="2800"/>
            <a:buFont typeface="Calibri" panose="020F0502020204030204" pitchFamily="34" charset="0"/>
            <a:buNone/>
          </a:pPr>
          <a:r>
            <a:rPr lang="en-US" sz="2800" kern="1200" dirty="0">
              <a:solidFill>
                <a:schemeClr val="bg1"/>
              </a:solidFill>
              <a:latin typeface="Times New Roman" panose="02020603050405020304" pitchFamily="18" charset="0"/>
              <a:cs typeface="Times New Roman" panose="02020603050405020304" pitchFamily="18" charset="0"/>
            </a:rPr>
            <a:t>What is the data model based on?</a:t>
          </a:r>
          <a:endParaRPr lang="en-IL" sz="2800" kern="1200" dirty="0">
            <a:solidFill>
              <a:schemeClr val="bg1"/>
            </a:solidFill>
            <a:latin typeface="Times New Roman" panose="02020603050405020304" pitchFamily="18" charset="0"/>
            <a:cs typeface="Times New Roman" panose="02020603050405020304" pitchFamily="18" charset="0"/>
          </a:endParaRPr>
        </a:p>
      </dsp:txBody>
      <dsp:txXfrm>
        <a:off x="492240" y="88525"/>
        <a:ext cx="8216668" cy="1587147"/>
      </dsp:txXfrm>
    </dsp:sp>
    <dsp:sp modelId="{3E7D683D-CE42-4A3A-BD2B-3906CB813FBE}">
      <dsp:nvSpPr>
        <dsp:cNvPr id="0" name=""/>
        <dsp:cNvSpPr/>
      </dsp:nvSpPr>
      <dsp:spPr>
        <a:xfrm>
          <a:off x="406379" y="1849477"/>
          <a:ext cx="8388390" cy="175886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Times New Roman" panose="02020603050405020304" pitchFamily="18" charset="0"/>
              <a:cs typeface="Times New Roman" panose="02020603050405020304" pitchFamily="18" charset="0"/>
            </a:rPr>
            <a:t>Big Companies – Big Data</a:t>
          </a:r>
        </a:p>
      </dsp:txBody>
      <dsp:txXfrm>
        <a:off x="492240" y="1935338"/>
        <a:ext cx="8216668" cy="1587147"/>
      </dsp:txXfrm>
    </dsp:sp>
    <dsp:sp modelId="{8D7F870C-A438-4545-82FE-604D74706F2A}">
      <dsp:nvSpPr>
        <dsp:cNvPr id="0" name=""/>
        <dsp:cNvSpPr/>
      </dsp:nvSpPr>
      <dsp:spPr>
        <a:xfrm>
          <a:off x="406379" y="3696290"/>
          <a:ext cx="8388390" cy="175886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Times New Roman" panose="02020603050405020304" pitchFamily="18" charset="0"/>
              <a:cs typeface="Times New Roman" panose="02020603050405020304" pitchFamily="18" charset="0"/>
            </a:rPr>
            <a:t>Opaque algorithms – Such as ML based on neural networks can be very hard to understand the decision-making process. </a:t>
          </a:r>
          <a:r>
            <a:rPr kumimoji="0" lang="en-IL" altLang="en-IL" sz="2800" b="0" i="0" u="none" strike="noStrike" kern="1200" cap="none" normalizeH="0" baseline="0" dirty="0">
              <a:ln>
                <a:noFill/>
              </a:ln>
              <a:solidFill>
                <a:schemeClr val="bg1"/>
              </a:solidFill>
              <a:effectLst/>
              <a:latin typeface="Times New Roman" panose="02020603050405020304" pitchFamily="18" charset="0"/>
              <a:cs typeface="Times New Roman" panose="02020603050405020304" pitchFamily="18" charset="0"/>
            </a:rPr>
            <a:t>This could lead to mistrust and lack of accountability</a:t>
          </a:r>
          <a:r>
            <a:rPr kumimoji="0" lang="en-US" altLang="en-IL" sz="2800" b="0" i="0" u="none" strike="noStrike" kern="1200" cap="none" normalizeH="0" baseline="0" dirty="0">
              <a:ln>
                <a:noFill/>
              </a:ln>
              <a:solidFill>
                <a:schemeClr val="bg1"/>
              </a:solidFill>
              <a:effectLst/>
              <a:latin typeface="Times New Roman" panose="02020603050405020304" pitchFamily="18" charset="0"/>
              <a:cs typeface="Times New Roman" panose="02020603050405020304" pitchFamily="18" charset="0"/>
            </a:rPr>
            <a:t>.</a:t>
          </a:r>
          <a:endParaRPr lang="en-US" sz="2800" kern="1200" dirty="0">
            <a:solidFill>
              <a:schemeClr val="bg1"/>
            </a:solidFill>
            <a:latin typeface="Times New Roman" panose="02020603050405020304" pitchFamily="18" charset="0"/>
            <a:cs typeface="Times New Roman" panose="02020603050405020304" pitchFamily="18" charset="0"/>
          </a:endParaRPr>
        </a:p>
      </dsp:txBody>
      <dsp:txXfrm>
        <a:off x="492240" y="3782151"/>
        <a:ext cx="8216668" cy="15871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52E5E-7E84-4E72-BE7B-9857E25A5EB1}">
      <dsp:nvSpPr>
        <dsp:cNvPr id="0" name=""/>
        <dsp:cNvSpPr/>
      </dsp:nvSpPr>
      <dsp:spPr>
        <a:xfrm>
          <a:off x="390828" y="0"/>
          <a:ext cx="8380198" cy="140306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SzPts val="2800"/>
            <a:buFont typeface="Calibri" panose="020F0502020204030204" pitchFamily="34" charset="0"/>
            <a:buNone/>
          </a:pPr>
          <a:r>
            <a:rPr lang="en-US" sz="2800" kern="1200" dirty="0">
              <a:latin typeface="David" panose="020E0502060401010101" pitchFamily="34" charset="-79"/>
              <a:cs typeface="David" panose="020E0502060401010101" pitchFamily="34" charset="-79"/>
              <a:sym typeface="Wingdings" panose="05000000000000000000" pitchFamily="2" charset="2"/>
            </a:rPr>
            <a:t>Who is responsible? The AI, the user, the algorithm developer?</a:t>
          </a:r>
          <a:endParaRPr lang="en-IL" sz="2800" kern="1200" dirty="0">
            <a:solidFill>
              <a:schemeClr val="bg1"/>
            </a:solidFill>
            <a:latin typeface="Times New Roman" panose="02020603050405020304" pitchFamily="18" charset="0"/>
            <a:cs typeface="Times New Roman" panose="02020603050405020304" pitchFamily="18" charset="0"/>
          </a:endParaRPr>
        </a:p>
      </dsp:txBody>
      <dsp:txXfrm>
        <a:off x="459320" y="68492"/>
        <a:ext cx="8243214" cy="1266079"/>
      </dsp:txXfrm>
    </dsp:sp>
    <dsp:sp modelId="{EBDB73A1-B67D-40CF-9386-F38190284A55}">
      <dsp:nvSpPr>
        <dsp:cNvPr id="0" name=""/>
        <dsp:cNvSpPr/>
      </dsp:nvSpPr>
      <dsp:spPr>
        <a:xfrm>
          <a:off x="347634" y="1455409"/>
          <a:ext cx="8419493" cy="98225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SzPts val="2800"/>
            <a:buFont typeface="Calibri" panose="020F0502020204030204" pitchFamily="34" charset="0"/>
            <a:buNone/>
          </a:pPr>
          <a:r>
            <a:rPr lang="en-US" sz="2800" kern="1200" dirty="0">
              <a:latin typeface="David" panose="020E0502060401010101" pitchFamily="34" charset="-79"/>
              <a:cs typeface="David" panose="020E0502060401010101" pitchFamily="34" charset="-79"/>
              <a:sym typeface="Wingdings" panose="05000000000000000000" pitchFamily="2" charset="2"/>
            </a:rPr>
            <a:t>Self driving example</a:t>
          </a:r>
          <a:endParaRPr lang="en-US" sz="2800" kern="1200" dirty="0">
            <a:latin typeface="David" panose="020E0502060401010101" pitchFamily="34" charset="-79"/>
            <a:cs typeface="David" panose="020E0502060401010101" pitchFamily="34" charset="-79"/>
          </a:endParaRPr>
        </a:p>
      </dsp:txBody>
      <dsp:txXfrm>
        <a:off x="395584" y="1503359"/>
        <a:ext cx="8323593" cy="8863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52E5E-7E84-4E72-BE7B-9857E25A5EB1}">
      <dsp:nvSpPr>
        <dsp:cNvPr id="0" name=""/>
        <dsp:cNvSpPr/>
      </dsp:nvSpPr>
      <dsp:spPr>
        <a:xfrm>
          <a:off x="5" y="0"/>
          <a:ext cx="9201139" cy="157273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SzPts val="2800"/>
            <a:buFont typeface="Calibri" panose="020F0502020204030204" pitchFamily="34" charset="0"/>
            <a:buNone/>
          </a:pPr>
          <a:r>
            <a:rPr lang="en-US" sz="2400" kern="1200">
              <a:latin typeface="David" panose="020E0502060401010101" pitchFamily="34" charset="-79"/>
              <a:cs typeface="David" panose="020E0502060401010101" pitchFamily="34" charset="-79"/>
            </a:rPr>
            <a:t>Job displacement at the national and global levels can have a negative effect of people’s self dignity</a:t>
          </a:r>
          <a:endParaRPr lang="en-IL" sz="2400" kern="1200" dirty="0">
            <a:solidFill>
              <a:schemeClr val="bg1"/>
            </a:solidFill>
            <a:latin typeface="Times New Roman" panose="02020603050405020304" pitchFamily="18" charset="0"/>
            <a:cs typeface="Times New Roman" panose="02020603050405020304" pitchFamily="18" charset="0"/>
          </a:endParaRPr>
        </a:p>
      </dsp:txBody>
      <dsp:txXfrm>
        <a:off x="76779" y="76774"/>
        <a:ext cx="9047591" cy="1419184"/>
      </dsp:txXfrm>
    </dsp:sp>
    <dsp:sp modelId="{7977E437-7406-461C-A8EF-038F18DFD983}">
      <dsp:nvSpPr>
        <dsp:cNvPr id="0" name=""/>
        <dsp:cNvSpPr/>
      </dsp:nvSpPr>
      <dsp:spPr>
        <a:xfrm>
          <a:off x="5" y="1631636"/>
          <a:ext cx="9192171" cy="115710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SzPts val="2800"/>
            <a:buFont typeface="Calibri" panose="020F0502020204030204" pitchFamily="34" charset="0"/>
            <a:buNone/>
          </a:pPr>
          <a:r>
            <a:rPr lang="en-US" sz="2400" kern="1200" dirty="0">
              <a:latin typeface="David" panose="020E0502060401010101" pitchFamily="34" charset="-79"/>
              <a:cs typeface="David" panose="020E0502060401010101" pitchFamily="34" charset="-79"/>
            </a:rPr>
            <a:t>Employers have a responsibility towards there employees, how is this done in the world of AI?</a:t>
          </a:r>
        </a:p>
      </dsp:txBody>
      <dsp:txXfrm>
        <a:off x="56490" y="1688121"/>
        <a:ext cx="9079201" cy="1044131"/>
      </dsp:txXfrm>
    </dsp:sp>
    <dsp:sp modelId="{4BE1DD93-485E-4EE0-BAF6-096A5173B43B}">
      <dsp:nvSpPr>
        <dsp:cNvPr id="0" name=""/>
        <dsp:cNvSpPr/>
      </dsp:nvSpPr>
      <dsp:spPr>
        <a:xfrm>
          <a:off x="5" y="2846592"/>
          <a:ext cx="9192171" cy="115710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SzPts val="2800"/>
            <a:buFont typeface="Calibri" panose="020F0502020204030204" pitchFamily="34" charset="0"/>
            <a:buNone/>
          </a:pPr>
          <a:r>
            <a:rPr lang="en-US" sz="2400" kern="1200" dirty="0">
              <a:latin typeface="David" panose="020E0502060401010101" pitchFamily="34" charset="-79"/>
              <a:cs typeface="David" panose="020E0502060401010101" pitchFamily="34" charset="-79"/>
            </a:rPr>
            <a:t>Can affect disproportionately various populations, such as low-wage workers without the access an/or training to adapt to new types of jobs. </a:t>
          </a:r>
        </a:p>
      </dsp:txBody>
      <dsp:txXfrm>
        <a:off x="56490" y="2903077"/>
        <a:ext cx="9079201" cy="1044131"/>
      </dsp:txXfrm>
    </dsp:sp>
    <dsp:sp modelId="{630A77A4-0A6D-4224-A38A-D3FE4DE59559}">
      <dsp:nvSpPr>
        <dsp:cNvPr id="0" name=""/>
        <dsp:cNvSpPr/>
      </dsp:nvSpPr>
      <dsp:spPr>
        <a:xfrm>
          <a:off x="5" y="4061548"/>
          <a:ext cx="9192171" cy="115710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SzPts val="2800"/>
            <a:buFont typeface="Calibri" panose="020F0502020204030204" pitchFamily="34" charset="0"/>
            <a:buNone/>
          </a:pPr>
          <a:r>
            <a:rPr lang="en-US" sz="2400" kern="1200" dirty="0">
              <a:latin typeface="David" panose="020E0502060401010101" pitchFamily="34" charset="-79"/>
              <a:cs typeface="David" panose="020E0502060401010101" pitchFamily="34" charset="-79"/>
            </a:rPr>
            <a:t>Can cause economic disruption that can effect various levels of populations: communities, regions, states, countries </a:t>
          </a:r>
        </a:p>
      </dsp:txBody>
      <dsp:txXfrm>
        <a:off x="56490" y="4118033"/>
        <a:ext cx="9079201" cy="10441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52E5E-7E84-4E72-BE7B-9857E25A5EB1}">
      <dsp:nvSpPr>
        <dsp:cNvPr id="0" name=""/>
        <dsp:cNvSpPr/>
      </dsp:nvSpPr>
      <dsp:spPr>
        <a:xfrm>
          <a:off x="622" y="0"/>
          <a:ext cx="8388390" cy="7339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SzPts val="2800"/>
            <a:buFont typeface="Calibri" panose="020F0502020204030204" pitchFamily="34" charset="0"/>
            <a:buNone/>
          </a:pPr>
          <a:r>
            <a:rPr lang="en-US" sz="2400" kern="1200">
              <a:latin typeface="Times New Roman" panose="02020603050405020304" pitchFamily="18" charset="0"/>
              <a:cs typeface="Times New Roman" panose="02020603050405020304" pitchFamily="18" charset="0"/>
            </a:rPr>
            <a:t>Basic human right ( </a:t>
          </a:r>
          <a:r>
            <a:rPr lang="en-US" sz="2400" kern="1200">
              <a:latin typeface="Times New Roman" panose="02020603050405020304" pitchFamily="18" charset="0"/>
              <a:cs typeface="Times New Roman" panose="02020603050405020304" pitchFamily="18" charset="0"/>
              <a:hlinkClick xmlns:r="http://schemas.openxmlformats.org/officeDocument/2006/relationships" r:id="rId1"/>
            </a:rPr>
            <a:t>UN Deceleration of  Human Rights</a:t>
          </a:r>
          <a:r>
            <a:rPr lang="en-US" sz="2400" kern="1200">
              <a:latin typeface="Times New Roman" panose="02020603050405020304" pitchFamily="18" charset="0"/>
              <a:cs typeface="Times New Roman" panose="02020603050405020304" pitchFamily="18" charset="0"/>
            </a:rPr>
            <a:t>)</a:t>
          </a:r>
          <a:endParaRPr lang="en-IL" sz="2400" kern="1200" dirty="0">
            <a:solidFill>
              <a:schemeClr val="bg1"/>
            </a:solidFill>
            <a:latin typeface="Times New Roman" panose="02020603050405020304" pitchFamily="18" charset="0"/>
            <a:cs typeface="Times New Roman" panose="02020603050405020304" pitchFamily="18" charset="0"/>
          </a:endParaRPr>
        </a:p>
      </dsp:txBody>
      <dsp:txXfrm>
        <a:off x="36452" y="35830"/>
        <a:ext cx="8316730" cy="662330"/>
      </dsp:txXfrm>
    </dsp:sp>
    <dsp:sp modelId="{56B3E712-C770-4FD8-998E-F527A0EFDBBE}">
      <dsp:nvSpPr>
        <dsp:cNvPr id="0" name=""/>
        <dsp:cNvSpPr/>
      </dsp:nvSpPr>
      <dsp:spPr>
        <a:xfrm>
          <a:off x="622" y="975015"/>
          <a:ext cx="9116458" cy="64512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SzPts val="2800"/>
            <a:buFont typeface="Calibri" panose="020F0502020204030204" pitchFamily="34" charset="0"/>
            <a:buNone/>
          </a:pPr>
          <a:r>
            <a:rPr lang="en-US" sz="2400" kern="1200" dirty="0">
              <a:latin typeface="Times New Roman" panose="02020603050405020304" pitchFamily="18" charset="0"/>
              <a:cs typeface="Times New Roman" panose="02020603050405020304" pitchFamily="18" charset="0"/>
            </a:rPr>
            <a:t>GDPR, COPPA, </a:t>
          </a:r>
          <a:r>
            <a:rPr lang="en-US" sz="2400" kern="1200" dirty="0">
              <a:solidFill>
                <a:schemeClr val="bg1"/>
              </a:solidFill>
              <a:latin typeface="Times New Roman" panose="02020603050405020304" pitchFamily="18" charset="0"/>
              <a:cs typeface="Times New Roman" panose="02020603050405020304" pitchFamily="18" charset="0"/>
              <a:hlinkClick xmlns:r="http://schemas.openxmlformats.org/officeDocument/2006/relationships" r:id="rId2">
                <a:extLst>
                  <a:ext uri="{A12FA001-AC4F-418D-AE19-62706E023703}">
                    <ahyp:hlinkClr xmlns:ahyp="http://schemas.microsoft.com/office/drawing/2018/hyperlinkcolor" val="tx"/>
                  </a:ext>
                </a:extLst>
              </a:hlinkClick>
            </a:rPr>
            <a:t>OECD AI Principles</a:t>
          </a:r>
          <a:r>
            <a:rPr lang="en-US" sz="2400" kern="1200" dirty="0">
              <a:solidFill>
                <a:schemeClr val="bg1"/>
              </a:solidFill>
              <a:latin typeface="Times New Roman" panose="02020603050405020304" pitchFamily="18" charset="0"/>
              <a:cs typeface="Times New Roman" panose="02020603050405020304" pitchFamily="18" charset="0"/>
            </a:rPr>
            <a:t>, </a:t>
          </a:r>
          <a:r>
            <a:rPr lang="en-US" sz="2400" kern="1200" dirty="0">
              <a:solidFill>
                <a:schemeClr val="bg1"/>
              </a:solidFill>
              <a:latin typeface="Times New Roman" panose="02020603050405020304" pitchFamily="18" charset="0"/>
              <a:cs typeface="Times New Roman" panose="02020603050405020304" pitchFamily="18" charset="0"/>
              <a:hlinkClick xmlns:r="http://schemas.openxmlformats.org/officeDocument/2006/relationships" r:id="rId3">
                <a:extLst>
                  <a:ext uri="{A12FA001-AC4F-418D-AE19-62706E023703}">
                    <ahyp:hlinkClr xmlns:ahyp="http://schemas.microsoft.com/office/drawing/2018/hyperlinkcolor" val="tx"/>
                  </a:ext>
                </a:extLst>
              </a:hlinkClick>
            </a:rPr>
            <a:t>UN-Framework for Ethical AI</a:t>
          </a:r>
          <a:r>
            <a:rPr lang="en-US" sz="2400" kern="1200" dirty="0">
              <a:solidFill>
                <a:schemeClr val="bg1"/>
              </a:solidFill>
              <a:latin typeface="Times New Roman" panose="02020603050405020304" pitchFamily="18" charset="0"/>
              <a:cs typeface="Times New Roman" panose="02020603050405020304" pitchFamily="18" charset="0"/>
            </a:rPr>
            <a:t>, </a:t>
          </a:r>
          <a:r>
            <a:rPr lang="en-US" sz="2400" kern="1200" dirty="0">
              <a:solidFill>
                <a:schemeClr val="bg1"/>
              </a:solidFill>
              <a:latin typeface="Times New Roman" panose="02020603050405020304" pitchFamily="18" charset="0"/>
              <a:cs typeface="Times New Roman" panose="02020603050405020304" pitchFamily="18" charset="0"/>
              <a:hlinkClick xmlns:r="http://schemas.openxmlformats.org/officeDocument/2006/relationships" r:id="rId4">
                <a:extLst>
                  <a:ext uri="{A12FA001-AC4F-418D-AE19-62706E023703}">
                    <ahyp:hlinkClr xmlns:ahyp="http://schemas.microsoft.com/office/drawing/2018/hyperlinkcolor" val="tx"/>
                  </a:ext>
                </a:extLst>
              </a:hlinkClick>
            </a:rPr>
            <a:t>The EU Artificial Intelligence Act</a:t>
          </a:r>
          <a:endParaRPr lang="en-US" sz="2400" kern="1200" dirty="0">
            <a:latin typeface="Times New Roman" panose="02020603050405020304" pitchFamily="18" charset="0"/>
            <a:cs typeface="Times New Roman" panose="02020603050405020304" pitchFamily="18" charset="0"/>
          </a:endParaRPr>
        </a:p>
      </dsp:txBody>
      <dsp:txXfrm>
        <a:off x="32114" y="1006507"/>
        <a:ext cx="9053474" cy="582142"/>
      </dsp:txXfrm>
    </dsp:sp>
    <dsp:sp modelId="{D146A445-6114-4E16-9364-625A883032D4}">
      <dsp:nvSpPr>
        <dsp:cNvPr id="0" name=""/>
        <dsp:cNvSpPr/>
      </dsp:nvSpPr>
      <dsp:spPr>
        <a:xfrm>
          <a:off x="622" y="1860055"/>
          <a:ext cx="9125402" cy="64512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SzPts val="2800"/>
            <a:buFont typeface="Calibri" panose="020F0502020204030204" pitchFamily="34" charset="0"/>
            <a:buNone/>
          </a:pPr>
          <a:r>
            <a:rPr lang="en-US" sz="2400" kern="1200" dirty="0">
              <a:latin typeface="Times New Roman" panose="02020603050405020304" pitchFamily="18" charset="0"/>
              <a:cs typeface="Times New Roman" panose="02020603050405020304" pitchFamily="18" charset="0"/>
            </a:rPr>
            <a:t>Facial recognition – China, EU, Israel</a:t>
          </a:r>
        </a:p>
      </dsp:txBody>
      <dsp:txXfrm>
        <a:off x="32114" y="1891547"/>
        <a:ext cx="9062418" cy="582142"/>
      </dsp:txXfrm>
    </dsp:sp>
    <dsp:sp modelId="{8754EFB0-FBDF-454C-A6D8-0A1B3655BBF8}">
      <dsp:nvSpPr>
        <dsp:cNvPr id="0" name=""/>
        <dsp:cNvSpPr/>
      </dsp:nvSpPr>
      <dsp:spPr>
        <a:xfrm rot="5400000">
          <a:off x="6804297" y="1183707"/>
          <a:ext cx="865338" cy="3861900"/>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711200">
            <a:lnSpc>
              <a:spcPct val="90000"/>
            </a:lnSpc>
            <a:spcBef>
              <a:spcPct val="0"/>
            </a:spcBef>
            <a:spcAft>
              <a:spcPct val="15000"/>
            </a:spcAft>
            <a:buFontTx/>
            <a:buNone/>
            <a:tabLst>
              <a:tab pos="2695575" algn="l"/>
              <a:tab pos="3143250" algn="l"/>
            </a:tabLst>
          </a:pPr>
          <a:r>
            <a:rPr kumimoji="0" lang="en-IL" altLang="en-IL" sz="1600" b="0" i="0" u="none" strike="noStrike" kern="1200" cap="none" normalizeH="0" baseline="0" dirty="0">
              <a:ln>
                <a:noFill/>
              </a:ln>
              <a:solidFill>
                <a:srgbClr val="000000"/>
              </a:solidFill>
              <a:effectLst/>
              <a:latin typeface="Times New Roman" panose="02020603050405020304" pitchFamily="18" charset="0"/>
              <a:cs typeface="Times New Roman" panose="02020603050405020304" pitchFamily="18" charset="0"/>
            </a:rPr>
            <a:t>The use of language models in education may raise privacy</a:t>
          </a:r>
          <a:r>
            <a:rPr kumimoji="0" lang="en-US" altLang="en-IL" sz="1600" b="0" i="0" u="none" strike="noStrike" kern="1200"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IL" altLang="en-IL" sz="1600" b="0" i="0" u="none" strike="noStrike" kern="1200" cap="none" normalizeH="0" baseline="0" dirty="0">
              <a:ln>
                <a:noFill/>
              </a:ln>
              <a:solidFill>
                <a:srgbClr val="000000"/>
              </a:solidFill>
              <a:effectLst/>
              <a:latin typeface="Times New Roman" panose="02020603050405020304" pitchFamily="18" charset="0"/>
              <a:cs typeface="Times New Roman" panose="02020603050405020304" pitchFamily="18" charset="0"/>
            </a:rPr>
            <a:t>concerns, particularly if student data is being used to train the</a:t>
          </a:r>
          <a:r>
            <a:rPr kumimoji="0" lang="en-US" altLang="en-IL" sz="1600" b="0" i="0" u="none" strike="noStrike" kern="1200"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IL" altLang="en-IL" sz="1600" b="0" i="0" u="none" strike="noStrike" kern="1200" cap="none" normalizeH="0" baseline="0" dirty="0">
              <a:ln>
                <a:noFill/>
              </a:ln>
              <a:solidFill>
                <a:srgbClr val="000000"/>
              </a:solidFill>
              <a:effectLst/>
              <a:latin typeface="Times New Roman" panose="02020603050405020304" pitchFamily="18" charset="0"/>
              <a:cs typeface="Times New Roman" panose="02020603050405020304" pitchFamily="18" charset="0"/>
            </a:rPr>
            <a:t>models</a:t>
          </a:r>
          <a:endParaRPr lang="en-US" sz="1600" kern="1200" dirty="0">
            <a:latin typeface="Times New Roman" panose="02020603050405020304" pitchFamily="18" charset="0"/>
            <a:cs typeface="Times New Roman" panose="02020603050405020304" pitchFamily="18" charset="0"/>
          </a:endParaRPr>
        </a:p>
      </dsp:txBody>
      <dsp:txXfrm rot="-5400000">
        <a:off x="5306016" y="2724230"/>
        <a:ext cx="3819658" cy="780854"/>
      </dsp:txXfrm>
    </dsp:sp>
    <dsp:sp modelId="{5D2F5B81-A573-4191-869E-409AF661B996}">
      <dsp:nvSpPr>
        <dsp:cNvPr id="0" name=""/>
        <dsp:cNvSpPr/>
      </dsp:nvSpPr>
      <dsp:spPr>
        <a:xfrm>
          <a:off x="622" y="2855201"/>
          <a:ext cx="5338003" cy="64512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SzPts val="2800"/>
            <a:buFont typeface="Calibri" panose="020F0502020204030204" pitchFamily="34" charset="0"/>
            <a:buNone/>
          </a:pPr>
          <a:r>
            <a:rPr lang="en-US" sz="2400" kern="1200" dirty="0">
              <a:latin typeface="Times New Roman" panose="02020603050405020304" pitchFamily="18" charset="0"/>
              <a:cs typeface="Times New Roman" panose="02020603050405020304" pitchFamily="18" charset="0"/>
            </a:rPr>
            <a:t>Privacy vs personalization </a:t>
          </a:r>
        </a:p>
      </dsp:txBody>
      <dsp:txXfrm>
        <a:off x="32114" y="2886693"/>
        <a:ext cx="5275019" cy="582142"/>
      </dsp:txXfrm>
    </dsp:sp>
    <dsp:sp modelId="{425333E8-4B0C-46F4-B712-A9AF1C997934}">
      <dsp:nvSpPr>
        <dsp:cNvPr id="0" name=""/>
        <dsp:cNvSpPr/>
      </dsp:nvSpPr>
      <dsp:spPr>
        <a:xfrm>
          <a:off x="622" y="3850346"/>
          <a:ext cx="9125402" cy="64512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SzPts val="2800"/>
            <a:buFont typeface="Calibri" panose="020F0502020204030204" pitchFamily="34" charset="0"/>
            <a:buNone/>
          </a:pPr>
          <a:r>
            <a:rPr lang="en-US" sz="2400" kern="1200" dirty="0">
              <a:latin typeface="Times New Roman" panose="02020603050405020304" pitchFamily="18" charset="0"/>
              <a:cs typeface="Times New Roman" panose="02020603050405020304" pitchFamily="18" charset="0"/>
            </a:rPr>
            <a:t>AI can be used to detect security breaks…</a:t>
          </a:r>
        </a:p>
      </dsp:txBody>
      <dsp:txXfrm>
        <a:off x="32114" y="3881838"/>
        <a:ext cx="9062418" cy="582142"/>
      </dsp:txXfrm>
    </dsp:sp>
    <dsp:sp modelId="{49B54EB7-DDF4-4789-8D80-44BBFD25593D}">
      <dsp:nvSpPr>
        <dsp:cNvPr id="0" name=""/>
        <dsp:cNvSpPr/>
      </dsp:nvSpPr>
      <dsp:spPr>
        <a:xfrm>
          <a:off x="622" y="4735386"/>
          <a:ext cx="9125402" cy="64512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SzPts val="2800"/>
            <a:buFont typeface="Calibri" panose="020F0502020204030204" pitchFamily="34" charset="0"/>
            <a:buNone/>
          </a:pPr>
          <a:r>
            <a:rPr lang="en-US" sz="2400" kern="1200" dirty="0">
              <a:latin typeface="Times New Roman" panose="02020603050405020304" pitchFamily="18" charset="0"/>
              <a:cs typeface="Times New Roman" panose="02020603050405020304" pitchFamily="18" charset="0"/>
            </a:rPr>
            <a:t>Need for enhanced cyber security</a:t>
          </a:r>
        </a:p>
      </dsp:txBody>
      <dsp:txXfrm>
        <a:off x="32114" y="4766878"/>
        <a:ext cx="9062418" cy="5821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7CD0E7-1F2E-47B0-A872-B066F60FD2F9}">
      <dsp:nvSpPr>
        <dsp:cNvPr id="0" name=""/>
        <dsp:cNvSpPr/>
      </dsp:nvSpPr>
      <dsp:spPr>
        <a:xfrm>
          <a:off x="381795" y="1736"/>
          <a:ext cx="8362939" cy="169329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kumimoji="0" lang="en-IL" altLang="en-IL" sz="2800" b="0" i="0" u="none" strike="noStrike" kern="1200" cap="none" normalizeH="0" baseline="0" dirty="0">
              <a:ln>
                <a:noFill/>
              </a:ln>
              <a:solidFill>
                <a:schemeClr val="bg1"/>
              </a:solidFill>
              <a:effectLst/>
              <a:latin typeface="Times New Roman" panose="02020603050405020304" pitchFamily="18" charset="0"/>
              <a:cs typeface="Times New Roman" panose="02020603050405020304" pitchFamily="18" charset="0"/>
            </a:rPr>
            <a:t>Language models are trained on large amounts of data, and if that data</a:t>
          </a:r>
          <a:r>
            <a:rPr kumimoji="0" lang="en-US" altLang="en-IL" sz="2800" b="0" i="0" u="none" strike="noStrike" kern="1200"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IL" altLang="en-IL" sz="2800" b="0" i="0" u="none" strike="noStrike" kern="1200" cap="none" normalizeH="0" baseline="0" dirty="0">
              <a:ln>
                <a:noFill/>
              </a:ln>
              <a:solidFill>
                <a:schemeClr val="bg1"/>
              </a:solidFill>
              <a:effectLst/>
              <a:latin typeface="Times New Roman" panose="02020603050405020304" pitchFamily="18" charset="0"/>
              <a:cs typeface="Times New Roman" panose="02020603050405020304" pitchFamily="18" charset="0"/>
            </a:rPr>
            <a:t>is biased, the model will also be biased. This could lead to unfair or inaccurate results</a:t>
          </a:r>
          <a:r>
            <a:rPr kumimoji="0" lang="en-US" altLang="en-IL" sz="2800" b="0" i="0" u="none" strike="noStrike" kern="1200" cap="none" normalizeH="0" baseline="0" dirty="0">
              <a:ln>
                <a:noFill/>
              </a:ln>
              <a:solidFill>
                <a:schemeClr val="bg1"/>
              </a:solidFill>
              <a:effectLst/>
              <a:latin typeface="Times New Roman" panose="02020603050405020304" pitchFamily="18" charset="0"/>
              <a:cs typeface="Times New Roman" panose="02020603050405020304" pitchFamily="18" charset="0"/>
            </a:rPr>
            <a:t>.</a:t>
          </a:r>
          <a:endParaRPr lang="en-IL" sz="2800" kern="1200" dirty="0">
            <a:solidFill>
              <a:schemeClr val="bg1"/>
            </a:solidFill>
            <a:latin typeface="Times New Roman" panose="02020603050405020304" pitchFamily="18" charset="0"/>
            <a:cs typeface="Times New Roman" panose="02020603050405020304" pitchFamily="18" charset="0"/>
          </a:endParaRPr>
        </a:p>
      </dsp:txBody>
      <dsp:txXfrm>
        <a:off x="464455" y="84396"/>
        <a:ext cx="8197619" cy="1527972"/>
      </dsp:txXfrm>
    </dsp:sp>
    <dsp:sp modelId="{B1C52E5E-7E84-4E72-BE7B-9857E25A5EB1}">
      <dsp:nvSpPr>
        <dsp:cNvPr id="0" name=""/>
        <dsp:cNvSpPr/>
      </dsp:nvSpPr>
      <dsp:spPr>
        <a:xfrm>
          <a:off x="381795" y="1764555"/>
          <a:ext cx="8456012" cy="4740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SzPts val="2800"/>
            <a:buFont typeface="Calibri" panose="020F0502020204030204" pitchFamily="34" charset="0"/>
            <a:buNone/>
          </a:pPr>
          <a:r>
            <a:rPr lang="en-US" sz="2800" kern="1200" dirty="0">
              <a:latin typeface="Times New Roman" panose="02020603050405020304" pitchFamily="18" charset="0"/>
              <a:cs typeface="Times New Roman" panose="02020603050405020304" pitchFamily="18" charset="0"/>
            </a:rPr>
            <a:t>Can reinforce preexisting prejudices and bias</a:t>
          </a:r>
          <a:endParaRPr lang="en-IL" sz="2800" kern="1200" dirty="0">
            <a:solidFill>
              <a:schemeClr val="bg1"/>
            </a:solidFill>
            <a:latin typeface="Times New Roman" panose="02020603050405020304" pitchFamily="18" charset="0"/>
            <a:cs typeface="Times New Roman" panose="02020603050405020304" pitchFamily="18" charset="0"/>
          </a:endParaRPr>
        </a:p>
      </dsp:txBody>
      <dsp:txXfrm>
        <a:off x="404935" y="1787695"/>
        <a:ext cx="8409732" cy="427740"/>
      </dsp:txXfrm>
    </dsp:sp>
    <dsp:sp modelId="{230C753B-403C-4B82-A0D0-CCC1C79801D2}">
      <dsp:nvSpPr>
        <dsp:cNvPr id="0" name=""/>
        <dsp:cNvSpPr/>
      </dsp:nvSpPr>
      <dsp:spPr>
        <a:xfrm>
          <a:off x="381795" y="2338378"/>
          <a:ext cx="8456609" cy="47928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SzPts val="2800"/>
            <a:buFont typeface="Calibri" panose="020F0502020204030204" pitchFamily="34" charset="0"/>
            <a:buNone/>
          </a:pPr>
          <a:r>
            <a:rPr lang="en-US" sz="2800" kern="1200" dirty="0">
              <a:latin typeface="Times New Roman" panose="02020603050405020304" pitchFamily="18" charset="0"/>
              <a:cs typeface="Times New Roman" panose="02020603050405020304" pitchFamily="18" charset="0"/>
            </a:rPr>
            <a:t>What is the source of the data used to train the model?</a:t>
          </a:r>
        </a:p>
      </dsp:txBody>
      <dsp:txXfrm>
        <a:off x="405192" y="2361775"/>
        <a:ext cx="8409815" cy="4324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52E5E-7E84-4E72-BE7B-9857E25A5EB1}">
      <dsp:nvSpPr>
        <dsp:cNvPr id="0" name=""/>
        <dsp:cNvSpPr/>
      </dsp:nvSpPr>
      <dsp:spPr>
        <a:xfrm>
          <a:off x="742949" y="487252"/>
          <a:ext cx="7619987" cy="158119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SzPts val="2800"/>
            <a:buFont typeface="Calibri" panose="020F0502020204030204" pitchFamily="34" charset="0"/>
            <a:buNone/>
          </a:pPr>
          <a:r>
            <a:rPr kumimoji="0" lang="en-IL" altLang="en-IL" sz="2400" b="0" i="0" u="none" strike="noStrike" kern="1200" cap="none" normalizeH="0" baseline="0" dirty="0">
              <a:ln>
                <a:noFill/>
              </a:ln>
              <a:solidFill>
                <a:schemeClr val="bg1"/>
              </a:solidFill>
              <a:effectLst/>
              <a:latin typeface="Times New Roman" panose="02020603050405020304" pitchFamily="18" charset="0"/>
              <a:cs typeface="Times New Roman" panose="02020603050405020304" pitchFamily="18" charset="0"/>
            </a:rPr>
            <a:t>It's crucial to have a clear policy on plagiarism and to educate students and educators on academic integrity while also making sure that the use of GPT and other language models is done thoughtfully with its limitations in mind.</a:t>
          </a:r>
          <a:endParaRPr lang="en-IL" sz="2400" kern="1200" dirty="0">
            <a:solidFill>
              <a:schemeClr val="bg1"/>
            </a:solidFill>
            <a:latin typeface="Times New Roman" panose="02020603050405020304" pitchFamily="18" charset="0"/>
            <a:cs typeface="Times New Roman" panose="02020603050405020304" pitchFamily="18" charset="0"/>
          </a:endParaRPr>
        </a:p>
      </dsp:txBody>
      <dsp:txXfrm>
        <a:off x="820136" y="564439"/>
        <a:ext cx="7465613" cy="1426818"/>
      </dsp:txXfrm>
    </dsp:sp>
    <dsp:sp modelId="{5E759DD5-9481-4835-8327-F5C54999A137}">
      <dsp:nvSpPr>
        <dsp:cNvPr id="0" name=""/>
        <dsp:cNvSpPr/>
      </dsp:nvSpPr>
      <dsp:spPr>
        <a:xfrm>
          <a:off x="742949" y="2401357"/>
          <a:ext cx="7734302" cy="71479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SzPts val="2800"/>
            <a:buFont typeface="Calibri" panose="020F0502020204030204" pitchFamily="34" charset="0"/>
            <a:buNone/>
          </a:pPr>
          <a:r>
            <a:rPr lang="en-US" sz="2400" kern="1200">
              <a:latin typeface="David" panose="020E0502060401010101" pitchFamily="34" charset="-79"/>
              <a:cs typeface="David" panose="020E0502060401010101" pitchFamily="34" charset="-79"/>
            </a:rPr>
            <a:t>What </a:t>
          </a:r>
          <a:r>
            <a:rPr lang="en-US" sz="2400" kern="1200" dirty="0">
              <a:latin typeface="David" panose="020E0502060401010101" pitchFamily="34" charset="-79"/>
              <a:cs typeface="David" panose="020E0502060401010101" pitchFamily="34" charset="-79"/>
            </a:rPr>
            <a:t>is the new plagiarism? </a:t>
          </a:r>
          <a:endParaRPr lang="en-IL" sz="2400" kern="1200" dirty="0">
            <a:solidFill>
              <a:schemeClr val="bg1"/>
            </a:solidFill>
            <a:latin typeface="Times New Roman" panose="02020603050405020304" pitchFamily="18" charset="0"/>
            <a:cs typeface="Times New Roman" panose="02020603050405020304" pitchFamily="18" charset="0"/>
          </a:endParaRPr>
        </a:p>
      </dsp:txBody>
      <dsp:txXfrm>
        <a:off x="777842" y="2436250"/>
        <a:ext cx="7664516" cy="645009"/>
      </dsp:txXfrm>
    </dsp:sp>
    <dsp:sp modelId="{5F3F3A35-3470-4779-9CAD-57A506568B30}">
      <dsp:nvSpPr>
        <dsp:cNvPr id="0" name=""/>
        <dsp:cNvSpPr/>
      </dsp:nvSpPr>
      <dsp:spPr>
        <a:xfrm>
          <a:off x="742949" y="3398568"/>
          <a:ext cx="7734302" cy="71479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SzPts val="2800"/>
            <a:buFont typeface="Calibri" panose="020F0502020204030204" pitchFamily="34" charset="0"/>
            <a:buNone/>
          </a:pPr>
          <a:r>
            <a:rPr lang="en-US" sz="2400" kern="1200">
              <a:latin typeface="David" panose="020E0502060401010101" pitchFamily="34" charset="-79"/>
              <a:cs typeface="David" panose="020E0502060401010101" pitchFamily="34" charset="-79"/>
            </a:rPr>
            <a:t>Who is the author?</a:t>
          </a:r>
          <a:endParaRPr lang="en-US" sz="2400" kern="1200" dirty="0">
            <a:latin typeface="David" panose="020E0502060401010101" pitchFamily="34" charset="-79"/>
            <a:cs typeface="David" panose="020E0502060401010101" pitchFamily="34" charset="-79"/>
          </a:endParaRPr>
        </a:p>
      </dsp:txBody>
      <dsp:txXfrm>
        <a:off x="777842" y="3433461"/>
        <a:ext cx="7664516" cy="645009"/>
      </dsp:txXfrm>
    </dsp:sp>
    <dsp:sp modelId="{F4CD3F6C-4E36-4D6F-815F-D5B8AC452E20}">
      <dsp:nvSpPr>
        <dsp:cNvPr id="0" name=""/>
        <dsp:cNvSpPr/>
      </dsp:nvSpPr>
      <dsp:spPr>
        <a:xfrm>
          <a:off x="742949" y="4395780"/>
          <a:ext cx="7734302" cy="71479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SzPts val="2800"/>
            <a:buFont typeface="Calibri" panose="020F0502020204030204" pitchFamily="34" charset="0"/>
            <a:buNone/>
          </a:pPr>
          <a:r>
            <a:rPr lang="en-US" sz="2400" kern="1200" dirty="0">
              <a:latin typeface="David" panose="020E0502060401010101" pitchFamily="34" charset="-79"/>
              <a:cs typeface="David" panose="020E0502060401010101" pitchFamily="34" charset="-79"/>
            </a:rPr>
            <a:t>Who owns the rights?</a:t>
          </a:r>
        </a:p>
      </dsp:txBody>
      <dsp:txXfrm>
        <a:off x="777842" y="4430673"/>
        <a:ext cx="7664516" cy="64500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06F965-4AC9-4C2D-ACE3-6AACA711F1A7}" type="datetimeFigureOut">
              <a:rPr lang="en-IL" smtClean="0"/>
              <a:t>28/06/2023</a:t>
            </a:fld>
            <a:endParaRPr lang="en-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7B0344-2797-4D9E-96C4-761784778877}" type="slidenum">
              <a:rPr lang="en-IL" smtClean="0"/>
              <a:t>‹#›</a:t>
            </a:fld>
            <a:endParaRPr lang="en-IL"/>
          </a:p>
        </p:txBody>
      </p:sp>
    </p:spTree>
    <p:extLst>
      <p:ext uri="{BB962C8B-B14F-4D97-AF65-F5344CB8AC3E}">
        <p14:creationId xmlns:p14="http://schemas.microsoft.com/office/powerpoint/2010/main" val="2530840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D67B0344-2797-4D9E-96C4-761784778877}" type="slidenum">
              <a:rPr lang="en-IL" smtClean="0"/>
              <a:t>5</a:t>
            </a:fld>
            <a:endParaRPr lang="en-IL"/>
          </a:p>
        </p:txBody>
      </p:sp>
    </p:spTree>
    <p:extLst>
      <p:ext uri="{BB962C8B-B14F-4D97-AF65-F5344CB8AC3E}">
        <p14:creationId xmlns:p14="http://schemas.microsoft.com/office/powerpoint/2010/main" val="3079806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C3857437-3CB2-4B29-8321-0E4646527DB9}" type="slidenum">
              <a:rPr lang="en-IL" smtClean="0"/>
              <a:t>19</a:t>
            </a:fld>
            <a:endParaRPr lang="en-IL"/>
          </a:p>
        </p:txBody>
      </p:sp>
    </p:spTree>
    <p:extLst>
      <p:ext uri="{BB962C8B-B14F-4D97-AF65-F5344CB8AC3E}">
        <p14:creationId xmlns:p14="http://schemas.microsoft.com/office/powerpoint/2010/main" val="125351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C3857437-3CB2-4B29-8321-0E4646527DB9}" type="slidenum">
              <a:rPr lang="en-IL" smtClean="0"/>
              <a:t>20</a:t>
            </a:fld>
            <a:endParaRPr lang="en-IL"/>
          </a:p>
        </p:txBody>
      </p:sp>
    </p:spTree>
    <p:extLst>
      <p:ext uri="{BB962C8B-B14F-4D97-AF65-F5344CB8AC3E}">
        <p14:creationId xmlns:p14="http://schemas.microsoft.com/office/powerpoint/2010/main" val="2027646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710225" y="4459525"/>
            <a:ext cx="5681975" cy="422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ML can generate factually incorrect text, media – </a:t>
            </a:r>
            <a:r>
              <a:rPr lang="en-US" dirty="0" err="1"/>
              <a:t>fakenews</a:t>
            </a:r>
            <a:r>
              <a:rPr lang="en-US" dirty="0"/>
              <a:t>, deep fake</a:t>
            </a:r>
            <a:endParaRPr dirty="0"/>
          </a:p>
        </p:txBody>
      </p:sp>
      <p:sp>
        <p:nvSpPr>
          <p:cNvPr id="103" name="Google Shape;103;p3: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6641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710225" y="4459525"/>
            <a:ext cx="5681975" cy="422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e-IL" dirty="0"/>
              <a:t>כל הנושא של יישומים הבודקים העתקות/מקוריות</a:t>
            </a:r>
            <a:endParaRPr dirty="0"/>
          </a:p>
        </p:txBody>
      </p:sp>
      <p:sp>
        <p:nvSpPr>
          <p:cNvPr id="103" name="Google Shape;103;p3: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1793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710225" y="4459525"/>
            <a:ext cx="5681975" cy="422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3" name="Google Shape;103;p3: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9598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710225" y="4459525"/>
            <a:ext cx="5681975" cy="422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3" name="Google Shape;103;p3: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7086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710225" y="4459525"/>
            <a:ext cx="5681975" cy="422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3" name="Google Shape;103;p3: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9838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710225" y="4459525"/>
            <a:ext cx="5681975" cy="422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he-IL" dirty="0"/>
              <a:t>הכרת הכלי </a:t>
            </a:r>
            <a:r>
              <a:rPr lang="en-US" dirty="0"/>
              <a:t> Educate the educators on the basic concepts and principles of AI, such as how it works, what it can and cannot do, and what are the potential benefits and risks of using it in education.</a:t>
            </a:r>
          </a:p>
          <a:p>
            <a:pPr marL="0" lvl="0" indent="0" algn="l" rtl="0">
              <a:spcBef>
                <a:spcPts val="0"/>
              </a:spcBef>
              <a:spcAft>
                <a:spcPts val="0"/>
              </a:spcAft>
              <a:buNone/>
            </a:pPr>
            <a:r>
              <a:rPr lang="he-IL" dirty="0"/>
              <a:t> הפעל אותם</a:t>
            </a:r>
            <a:r>
              <a:rPr lang="en-US" dirty="0"/>
              <a:t>Engage the educators in ethical discussions and decision-making processes regarding the design, development, and deployment of AI-driven apps for education. This could involve creating ethical guidelines or frameworks for AIED, conducting ethical impact assessments, and involving stakeholders such as students, teachers, technology developers, policymakers, and institutional decision-makers.</a:t>
            </a:r>
          </a:p>
          <a:p>
            <a:pPr marL="0" lvl="0" indent="0" algn="l" rtl="0">
              <a:spcBef>
                <a:spcPts val="0"/>
              </a:spcBef>
              <a:spcAft>
                <a:spcPts val="0"/>
              </a:spcAft>
              <a:buNone/>
            </a:pPr>
            <a:r>
              <a:rPr lang="he-IL" dirty="0"/>
              <a:t> להעצים</a:t>
            </a:r>
            <a:r>
              <a:rPr lang="en-US" dirty="0"/>
              <a:t>Empower- educators to use AI-driven apps for education in a responsible and ethical manner, such as by ensuring data protection and privacy, avoiding bias and discrimination, ensuring trust and transparency of algorithms, and respecting human agency and autonomy.</a:t>
            </a:r>
          </a:p>
          <a:p>
            <a:pPr marL="0" lvl="0" indent="0" algn="l" rtl="0">
              <a:spcBef>
                <a:spcPts val="0"/>
              </a:spcBef>
              <a:spcAft>
                <a:spcPts val="0"/>
              </a:spcAft>
              <a:buNone/>
            </a:pPr>
            <a:endParaRPr lang="en-US" dirty="0"/>
          </a:p>
        </p:txBody>
      </p:sp>
      <p:sp>
        <p:nvSpPr>
          <p:cNvPr id="103" name="Google Shape;103;p3: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4043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710225" y="4459525"/>
            <a:ext cx="5681975" cy="422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3" name="Google Shape;103;p3: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4043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710225" y="4459525"/>
            <a:ext cx="5681975" cy="422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3" name="Google Shape;103;p3: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305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D67B0344-2797-4D9E-96C4-761784778877}" type="slidenum">
              <a:rPr lang="en-IL" smtClean="0"/>
              <a:t>13</a:t>
            </a:fld>
            <a:endParaRPr lang="en-IL"/>
          </a:p>
        </p:txBody>
      </p:sp>
    </p:spTree>
    <p:extLst>
      <p:ext uri="{BB962C8B-B14F-4D97-AF65-F5344CB8AC3E}">
        <p14:creationId xmlns:p14="http://schemas.microsoft.com/office/powerpoint/2010/main" val="1389333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C3857437-3CB2-4B29-8321-0E4646527DB9}" type="slidenum">
              <a:rPr lang="en-IL" smtClean="0"/>
              <a:t>16</a:t>
            </a:fld>
            <a:endParaRPr lang="en-IL"/>
          </a:p>
        </p:txBody>
      </p:sp>
    </p:spTree>
    <p:extLst>
      <p:ext uri="{BB962C8B-B14F-4D97-AF65-F5344CB8AC3E}">
        <p14:creationId xmlns:p14="http://schemas.microsoft.com/office/powerpoint/2010/main" val="2234818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C3857437-3CB2-4B29-8321-0E4646527DB9}" type="slidenum">
              <a:rPr lang="en-IL" smtClean="0"/>
              <a:t>17</a:t>
            </a:fld>
            <a:endParaRPr lang="en-IL"/>
          </a:p>
        </p:txBody>
      </p:sp>
    </p:spTree>
    <p:extLst>
      <p:ext uri="{BB962C8B-B14F-4D97-AF65-F5344CB8AC3E}">
        <p14:creationId xmlns:p14="http://schemas.microsoft.com/office/powerpoint/2010/main" val="3054073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C3857437-3CB2-4B29-8321-0E4646527DB9}" type="slidenum">
              <a:rPr lang="en-IL" smtClean="0"/>
              <a:t>18</a:t>
            </a:fld>
            <a:endParaRPr lang="en-IL"/>
          </a:p>
        </p:txBody>
      </p:sp>
    </p:spTree>
    <p:extLst>
      <p:ext uri="{BB962C8B-B14F-4D97-AF65-F5344CB8AC3E}">
        <p14:creationId xmlns:p14="http://schemas.microsoft.com/office/powerpoint/2010/main" val="1881975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C764254-2110-4ED1-8B11-5790AEE142AF}" type="datetime8">
              <a:rPr lang="en-IL" smtClean="0"/>
              <a:t>28/06/2023 9:31</a:t>
            </a:fld>
            <a:endParaRPr lang="en-IL"/>
          </a:p>
        </p:txBody>
      </p:sp>
      <p:sp>
        <p:nvSpPr>
          <p:cNvPr id="5" name="Footer Placeholder 4"/>
          <p:cNvSpPr>
            <a:spLocks noGrp="1"/>
          </p:cNvSpPr>
          <p:nvPr>
            <p:ph type="ftr" sz="quarter" idx="11"/>
          </p:nvPr>
        </p:nvSpPr>
        <p:spPr>
          <a:xfrm>
            <a:off x="2416500" y="329307"/>
            <a:ext cx="4973915" cy="309201"/>
          </a:xfrm>
        </p:spPr>
        <p:txBody>
          <a:bodyPr/>
          <a:lstStyle/>
          <a:p>
            <a:r>
              <a:rPr lang="nn-NO"/>
              <a:t>When EI meets AI - Meital 2023 - Meir Komar</a:t>
            </a:r>
            <a:endParaRPr lang="en-IL"/>
          </a:p>
        </p:txBody>
      </p:sp>
      <p:sp>
        <p:nvSpPr>
          <p:cNvPr id="6" name="Slide Number Placeholder 5"/>
          <p:cNvSpPr>
            <a:spLocks noGrp="1"/>
          </p:cNvSpPr>
          <p:nvPr>
            <p:ph type="sldNum" sz="quarter" idx="12"/>
          </p:nvPr>
        </p:nvSpPr>
        <p:spPr>
          <a:xfrm>
            <a:off x="1437664" y="798973"/>
            <a:ext cx="811019" cy="503578"/>
          </a:xfrm>
          <a:prstGeom prst="rect">
            <a:avLst/>
          </a:prstGeom>
        </p:spPr>
        <p:txBody>
          <a:bodyPr/>
          <a:lstStyle/>
          <a:p>
            <a:fld id="{DA041AC3-8FBC-481B-BF4C-E6A536CD0D72}" type="slidenum">
              <a:rPr lang="en-IL" smtClean="0"/>
              <a:t>‹#›</a:t>
            </a:fld>
            <a:endParaRPr lang="en-IL"/>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57127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4F323C-EC47-4304-AFF1-EBAD81D89F3E}" type="datetime8">
              <a:rPr lang="en-IL" smtClean="0"/>
              <a:t>28/06/2023 9:31</a:t>
            </a:fld>
            <a:endParaRPr lang="en-IL"/>
          </a:p>
        </p:txBody>
      </p:sp>
      <p:sp>
        <p:nvSpPr>
          <p:cNvPr id="5" name="Footer Placeholder 4"/>
          <p:cNvSpPr>
            <a:spLocks noGrp="1"/>
          </p:cNvSpPr>
          <p:nvPr>
            <p:ph type="ftr" sz="quarter" idx="11"/>
          </p:nvPr>
        </p:nvSpPr>
        <p:spPr/>
        <p:txBody>
          <a:bodyPr/>
          <a:lstStyle/>
          <a:p>
            <a:r>
              <a:rPr lang="nn-NO"/>
              <a:t>When EI meets AI - Meital 2023 - Meir Komar</a:t>
            </a:r>
            <a:endParaRPr lang="en-IL"/>
          </a:p>
        </p:txBody>
      </p:sp>
      <p:sp>
        <p:nvSpPr>
          <p:cNvPr id="6" name="Slide Number Placeholder 5"/>
          <p:cNvSpPr>
            <a:spLocks noGrp="1"/>
          </p:cNvSpPr>
          <p:nvPr>
            <p:ph type="sldNum" sz="quarter" idx="12"/>
          </p:nvPr>
        </p:nvSpPr>
        <p:spPr>
          <a:xfrm>
            <a:off x="0" y="6204315"/>
            <a:ext cx="811019" cy="503578"/>
          </a:xfrm>
          <a:prstGeom prst="rect">
            <a:avLst/>
          </a:prstGeom>
        </p:spPr>
        <p:txBody>
          <a:bodyPr/>
          <a:lstStyle/>
          <a:p>
            <a:fld id="{DA041AC3-8FBC-481B-BF4C-E6A536CD0D72}" type="slidenum">
              <a:rPr lang="en-IL" smtClean="0"/>
              <a:t>‹#›</a:t>
            </a:fld>
            <a:endParaRPr lang="en-IL"/>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40552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32F7DE-E126-4F2A-B882-BD45E43695FF}" type="datetime8">
              <a:rPr lang="en-IL" smtClean="0"/>
              <a:t>28/06/2023 9:31</a:t>
            </a:fld>
            <a:endParaRPr lang="en-IL"/>
          </a:p>
        </p:txBody>
      </p:sp>
      <p:sp>
        <p:nvSpPr>
          <p:cNvPr id="5" name="Footer Placeholder 4"/>
          <p:cNvSpPr>
            <a:spLocks noGrp="1"/>
          </p:cNvSpPr>
          <p:nvPr>
            <p:ph type="ftr" sz="quarter" idx="11"/>
          </p:nvPr>
        </p:nvSpPr>
        <p:spPr/>
        <p:txBody>
          <a:bodyPr/>
          <a:lstStyle/>
          <a:p>
            <a:r>
              <a:rPr lang="nn-NO"/>
              <a:t>When EI meets AI - Meital 2023 - Meir Komar</a:t>
            </a:r>
            <a:endParaRPr lang="en-IL"/>
          </a:p>
        </p:txBody>
      </p:sp>
      <p:sp>
        <p:nvSpPr>
          <p:cNvPr id="6" name="Slide Number Placeholder 5"/>
          <p:cNvSpPr>
            <a:spLocks noGrp="1"/>
          </p:cNvSpPr>
          <p:nvPr>
            <p:ph type="sldNum" sz="quarter" idx="12"/>
          </p:nvPr>
        </p:nvSpPr>
        <p:spPr>
          <a:xfrm>
            <a:off x="0" y="6204315"/>
            <a:ext cx="811019" cy="503578"/>
          </a:xfrm>
          <a:prstGeom prst="rect">
            <a:avLst/>
          </a:prstGeom>
        </p:spPr>
        <p:txBody>
          <a:bodyPr/>
          <a:lstStyle/>
          <a:p>
            <a:fld id="{DA041AC3-8FBC-481B-BF4C-E6A536CD0D72}" type="slidenum">
              <a:rPr lang="en-IL" smtClean="0"/>
              <a:t>‹#›</a:t>
            </a:fld>
            <a:endParaRPr lang="en-IL"/>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56779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C5A5B6-AFF9-4C79-BE63-0C409FB9D7A4}" type="datetime8">
              <a:rPr lang="en-IL" smtClean="0"/>
              <a:t>28/06/2023 9:31</a:t>
            </a:fld>
            <a:endParaRPr lang="en-IL"/>
          </a:p>
        </p:txBody>
      </p:sp>
      <p:sp>
        <p:nvSpPr>
          <p:cNvPr id="5" name="Footer Placeholder 4"/>
          <p:cNvSpPr>
            <a:spLocks noGrp="1"/>
          </p:cNvSpPr>
          <p:nvPr>
            <p:ph type="ftr" sz="quarter" idx="11"/>
          </p:nvPr>
        </p:nvSpPr>
        <p:spPr/>
        <p:txBody>
          <a:bodyPr/>
          <a:lstStyle/>
          <a:p>
            <a:r>
              <a:rPr lang="nn-NO"/>
              <a:t>When EI meets AI - Meital 2023 - Meir Komar</a:t>
            </a:r>
            <a:endParaRPr lang="en-IL"/>
          </a:p>
        </p:txBody>
      </p:sp>
      <p:sp>
        <p:nvSpPr>
          <p:cNvPr id="6" name="Slide Number Placeholder 5"/>
          <p:cNvSpPr>
            <a:spLocks noGrp="1"/>
          </p:cNvSpPr>
          <p:nvPr>
            <p:ph type="sldNum" sz="quarter" idx="12"/>
          </p:nvPr>
        </p:nvSpPr>
        <p:spPr>
          <a:xfrm>
            <a:off x="0" y="6204315"/>
            <a:ext cx="811019" cy="503578"/>
          </a:xfrm>
          <a:prstGeom prst="rect">
            <a:avLst/>
          </a:prstGeom>
        </p:spPr>
        <p:txBody>
          <a:bodyPr/>
          <a:lstStyle/>
          <a:p>
            <a:fld id="{DA041AC3-8FBC-481B-BF4C-E6A536CD0D72}" type="slidenum">
              <a:rPr lang="en-IL" smtClean="0"/>
              <a:t>‹#›</a:t>
            </a:fld>
            <a:endParaRPr lang="en-IL"/>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29003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D68F3-3D20-4494-A380-E086BEF67330}" type="datetime8">
              <a:rPr lang="en-IL" smtClean="0"/>
              <a:t>28/06/2023 9:31</a:t>
            </a:fld>
            <a:endParaRPr lang="en-IL"/>
          </a:p>
        </p:txBody>
      </p:sp>
      <p:sp>
        <p:nvSpPr>
          <p:cNvPr id="5" name="Footer Placeholder 4"/>
          <p:cNvSpPr>
            <a:spLocks noGrp="1"/>
          </p:cNvSpPr>
          <p:nvPr>
            <p:ph type="ftr" sz="quarter" idx="11"/>
          </p:nvPr>
        </p:nvSpPr>
        <p:spPr/>
        <p:txBody>
          <a:bodyPr/>
          <a:lstStyle/>
          <a:p>
            <a:r>
              <a:rPr lang="nn-NO"/>
              <a:t>When EI meets AI - Meital 2023 - Meir Komar</a:t>
            </a:r>
            <a:endParaRPr lang="en-IL"/>
          </a:p>
        </p:txBody>
      </p:sp>
      <p:sp>
        <p:nvSpPr>
          <p:cNvPr id="6" name="Slide Number Placeholder 5"/>
          <p:cNvSpPr>
            <a:spLocks noGrp="1"/>
          </p:cNvSpPr>
          <p:nvPr>
            <p:ph type="sldNum" sz="quarter" idx="12"/>
          </p:nvPr>
        </p:nvSpPr>
        <p:spPr>
          <a:xfrm>
            <a:off x="0" y="6204315"/>
            <a:ext cx="811019" cy="503578"/>
          </a:xfrm>
          <a:prstGeom prst="rect">
            <a:avLst/>
          </a:prstGeom>
        </p:spPr>
        <p:txBody>
          <a:bodyPr/>
          <a:lstStyle/>
          <a:p>
            <a:fld id="{DA041AC3-8FBC-481B-BF4C-E6A536CD0D72}" type="slidenum">
              <a:rPr lang="en-IL" smtClean="0"/>
              <a:t>‹#›</a:t>
            </a:fld>
            <a:endParaRPr lang="en-IL"/>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80565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27F657-1F45-489C-9283-4C13412318DA}" type="datetime8">
              <a:rPr lang="en-IL" smtClean="0"/>
              <a:t>28/06/2023 9:31</a:t>
            </a:fld>
            <a:endParaRPr lang="en-IL"/>
          </a:p>
        </p:txBody>
      </p:sp>
      <p:sp>
        <p:nvSpPr>
          <p:cNvPr id="6" name="Footer Placeholder 5"/>
          <p:cNvSpPr>
            <a:spLocks noGrp="1"/>
          </p:cNvSpPr>
          <p:nvPr>
            <p:ph type="ftr" sz="quarter" idx="11"/>
          </p:nvPr>
        </p:nvSpPr>
        <p:spPr/>
        <p:txBody>
          <a:bodyPr/>
          <a:lstStyle/>
          <a:p>
            <a:r>
              <a:rPr lang="nn-NO"/>
              <a:t>When EI meets AI - Meital 2023 - Meir Komar</a:t>
            </a:r>
            <a:endParaRPr lang="en-IL"/>
          </a:p>
        </p:txBody>
      </p:sp>
      <p:sp>
        <p:nvSpPr>
          <p:cNvPr id="7" name="Slide Number Placeholder 6"/>
          <p:cNvSpPr>
            <a:spLocks noGrp="1"/>
          </p:cNvSpPr>
          <p:nvPr>
            <p:ph type="sldNum" sz="quarter" idx="12"/>
          </p:nvPr>
        </p:nvSpPr>
        <p:spPr>
          <a:xfrm>
            <a:off x="0" y="6204315"/>
            <a:ext cx="811019" cy="503578"/>
          </a:xfrm>
          <a:prstGeom prst="rect">
            <a:avLst/>
          </a:prstGeom>
        </p:spPr>
        <p:txBody>
          <a:bodyPr/>
          <a:lstStyle/>
          <a:p>
            <a:fld id="{DA041AC3-8FBC-481B-BF4C-E6A536CD0D72}" type="slidenum">
              <a:rPr lang="en-IL" smtClean="0"/>
              <a:t>‹#›</a:t>
            </a:fld>
            <a:endParaRPr lang="en-IL"/>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4188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F52057-4161-468B-81F1-C0C3E3BC3269}" type="datetime8">
              <a:rPr lang="en-IL" smtClean="0"/>
              <a:t>28/06/2023 9:31</a:t>
            </a:fld>
            <a:endParaRPr lang="en-IL"/>
          </a:p>
        </p:txBody>
      </p:sp>
      <p:sp>
        <p:nvSpPr>
          <p:cNvPr id="8" name="Footer Placeholder 7"/>
          <p:cNvSpPr>
            <a:spLocks noGrp="1"/>
          </p:cNvSpPr>
          <p:nvPr>
            <p:ph type="ftr" sz="quarter" idx="11"/>
          </p:nvPr>
        </p:nvSpPr>
        <p:spPr/>
        <p:txBody>
          <a:bodyPr/>
          <a:lstStyle/>
          <a:p>
            <a:r>
              <a:rPr lang="nn-NO"/>
              <a:t>When EI meets AI - Meital 2023 - Meir Komar</a:t>
            </a:r>
            <a:endParaRPr lang="en-IL"/>
          </a:p>
        </p:txBody>
      </p:sp>
      <p:sp>
        <p:nvSpPr>
          <p:cNvPr id="9" name="Slide Number Placeholder 8"/>
          <p:cNvSpPr>
            <a:spLocks noGrp="1"/>
          </p:cNvSpPr>
          <p:nvPr>
            <p:ph type="sldNum" sz="quarter" idx="12"/>
          </p:nvPr>
        </p:nvSpPr>
        <p:spPr>
          <a:xfrm>
            <a:off x="0" y="6204315"/>
            <a:ext cx="811019" cy="503578"/>
          </a:xfrm>
          <a:prstGeom prst="rect">
            <a:avLst/>
          </a:prstGeom>
        </p:spPr>
        <p:txBody>
          <a:bodyPr/>
          <a:lstStyle/>
          <a:p>
            <a:fld id="{DA041AC3-8FBC-481B-BF4C-E6A536CD0D72}" type="slidenum">
              <a:rPr lang="en-IL" smtClean="0"/>
              <a:t>‹#›</a:t>
            </a:fld>
            <a:endParaRPr lang="en-IL"/>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13087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E3D33A-59E4-4F62-B41F-2CEF21D5E64D}" type="datetime8">
              <a:rPr lang="en-IL" smtClean="0"/>
              <a:t>28/06/2023 9:31</a:t>
            </a:fld>
            <a:endParaRPr lang="en-IL"/>
          </a:p>
        </p:txBody>
      </p:sp>
      <p:sp>
        <p:nvSpPr>
          <p:cNvPr id="4" name="Footer Placeholder 3"/>
          <p:cNvSpPr>
            <a:spLocks noGrp="1"/>
          </p:cNvSpPr>
          <p:nvPr>
            <p:ph type="ftr" sz="quarter" idx="11"/>
          </p:nvPr>
        </p:nvSpPr>
        <p:spPr/>
        <p:txBody>
          <a:bodyPr/>
          <a:lstStyle/>
          <a:p>
            <a:r>
              <a:rPr lang="nn-NO"/>
              <a:t>When EI meets AI - Meital 2023 - Meir Komar</a:t>
            </a:r>
            <a:endParaRPr lang="en-IL"/>
          </a:p>
        </p:txBody>
      </p:sp>
      <p:sp>
        <p:nvSpPr>
          <p:cNvPr id="5" name="Slide Number Placeholder 4"/>
          <p:cNvSpPr>
            <a:spLocks noGrp="1"/>
          </p:cNvSpPr>
          <p:nvPr>
            <p:ph type="sldNum" sz="quarter" idx="12"/>
          </p:nvPr>
        </p:nvSpPr>
        <p:spPr>
          <a:xfrm>
            <a:off x="0" y="6204315"/>
            <a:ext cx="811019" cy="503578"/>
          </a:xfrm>
          <a:prstGeom prst="rect">
            <a:avLst/>
          </a:prstGeom>
        </p:spPr>
        <p:txBody>
          <a:bodyPr/>
          <a:lstStyle/>
          <a:p>
            <a:fld id="{DA041AC3-8FBC-481B-BF4C-E6A536CD0D72}" type="slidenum">
              <a:rPr lang="en-IL" smtClean="0"/>
              <a:t>‹#›</a:t>
            </a:fld>
            <a:endParaRPr lang="en-IL"/>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65048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E7BA9F-D2C3-4C8C-807B-CD508601B245}" type="datetime8">
              <a:rPr lang="en-IL" smtClean="0"/>
              <a:t>28/06/2023 9:31</a:t>
            </a:fld>
            <a:endParaRPr lang="en-IL"/>
          </a:p>
        </p:txBody>
      </p:sp>
      <p:sp>
        <p:nvSpPr>
          <p:cNvPr id="3" name="Footer Placeholder 2"/>
          <p:cNvSpPr>
            <a:spLocks noGrp="1"/>
          </p:cNvSpPr>
          <p:nvPr>
            <p:ph type="ftr" sz="quarter" idx="11"/>
          </p:nvPr>
        </p:nvSpPr>
        <p:spPr/>
        <p:txBody>
          <a:bodyPr/>
          <a:lstStyle/>
          <a:p>
            <a:r>
              <a:rPr lang="nn-NO"/>
              <a:t>When EI meets AI - Meital 2023 - Meir Komar</a:t>
            </a:r>
            <a:endParaRPr lang="en-IL"/>
          </a:p>
        </p:txBody>
      </p:sp>
      <p:sp>
        <p:nvSpPr>
          <p:cNvPr id="4" name="Slide Number Placeholder 3"/>
          <p:cNvSpPr>
            <a:spLocks noGrp="1"/>
          </p:cNvSpPr>
          <p:nvPr>
            <p:ph type="sldNum" sz="quarter" idx="12"/>
          </p:nvPr>
        </p:nvSpPr>
        <p:spPr>
          <a:xfrm>
            <a:off x="0" y="6204315"/>
            <a:ext cx="811019" cy="503578"/>
          </a:xfrm>
          <a:prstGeom prst="rect">
            <a:avLst/>
          </a:prstGeom>
        </p:spPr>
        <p:txBody>
          <a:bodyPr/>
          <a:lstStyle/>
          <a:p>
            <a:fld id="{DA041AC3-8FBC-481B-BF4C-E6A536CD0D72}" type="slidenum">
              <a:rPr lang="en-IL" smtClean="0"/>
              <a:t>‹#›</a:t>
            </a:fld>
            <a:endParaRPr lang="en-IL"/>
          </a:p>
        </p:txBody>
      </p:sp>
    </p:spTree>
    <p:extLst>
      <p:ext uri="{BB962C8B-B14F-4D97-AF65-F5344CB8AC3E}">
        <p14:creationId xmlns:p14="http://schemas.microsoft.com/office/powerpoint/2010/main" val="2364636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FD0133-1F41-4E8A-8505-CCE6E3F8923E}" type="datetime8">
              <a:rPr lang="en-IL" smtClean="0"/>
              <a:t>28/06/2023 9:31</a:t>
            </a:fld>
            <a:endParaRPr lang="en-IL"/>
          </a:p>
        </p:txBody>
      </p:sp>
      <p:sp>
        <p:nvSpPr>
          <p:cNvPr id="6" name="Footer Placeholder 5"/>
          <p:cNvSpPr>
            <a:spLocks noGrp="1"/>
          </p:cNvSpPr>
          <p:nvPr>
            <p:ph type="ftr" sz="quarter" idx="11"/>
          </p:nvPr>
        </p:nvSpPr>
        <p:spPr/>
        <p:txBody>
          <a:bodyPr/>
          <a:lstStyle/>
          <a:p>
            <a:r>
              <a:rPr lang="nn-NO"/>
              <a:t>When EI meets AI - Meital 2023 - Meir Komar</a:t>
            </a:r>
            <a:endParaRPr lang="en-IL"/>
          </a:p>
        </p:txBody>
      </p:sp>
      <p:sp>
        <p:nvSpPr>
          <p:cNvPr id="7" name="Slide Number Placeholder 6"/>
          <p:cNvSpPr>
            <a:spLocks noGrp="1"/>
          </p:cNvSpPr>
          <p:nvPr>
            <p:ph type="sldNum" sz="quarter" idx="12"/>
          </p:nvPr>
        </p:nvSpPr>
        <p:spPr>
          <a:xfrm>
            <a:off x="0" y="6204315"/>
            <a:ext cx="811019" cy="503578"/>
          </a:xfrm>
          <a:prstGeom prst="rect">
            <a:avLst/>
          </a:prstGeom>
        </p:spPr>
        <p:txBody>
          <a:bodyPr/>
          <a:lstStyle/>
          <a:p>
            <a:fld id="{DA041AC3-8FBC-481B-BF4C-E6A536CD0D72}" type="slidenum">
              <a:rPr lang="en-IL" smtClean="0"/>
              <a:t>‹#›</a:t>
            </a:fld>
            <a:endParaRPr lang="en-IL"/>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56499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C480226-2131-4454-8044-7AD51935B483}" type="datetime8">
              <a:rPr lang="en-IL" smtClean="0"/>
              <a:t>28/06/2023 9:31</a:t>
            </a:fld>
            <a:endParaRPr lang="en-IL"/>
          </a:p>
        </p:txBody>
      </p:sp>
      <p:sp>
        <p:nvSpPr>
          <p:cNvPr id="6" name="Footer Placeholder 5"/>
          <p:cNvSpPr>
            <a:spLocks noGrp="1"/>
          </p:cNvSpPr>
          <p:nvPr>
            <p:ph type="ftr" sz="quarter" idx="11"/>
          </p:nvPr>
        </p:nvSpPr>
        <p:spPr>
          <a:xfrm>
            <a:off x="1447382" y="318640"/>
            <a:ext cx="5541004" cy="320931"/>
          </a:xfrm>
        </p:spPr>
        <p:txBody>
          <a:bodyPr/>
          <a:lstStyle/>
          <a:p>
            <a:r>
              <a:rPr lang="nn-NO"/>
              <a:t>When EI meets AI - Meital 2023 - Meir Komar</a:t>
            </a:r>
            <a:endParaRPr lang="en-IL"/>
          </a:p>
        </p:txBody>
      </p:sp>
      <p:sp>
        <p:nvSpPr>
          <p:cNvPr id="7" name="Slide Number Placeholder 6"/>
          <p:cNvSpPr>
            <a:spLocks noGrp="1"/>
          </p:cNvSpPr>
          <p:nvPr>
            <p:ph type="sldNum" sz="quarter" idx="12"/>
          </p:nvPr>
        </p:nvSpPr>
        <p:spPr>
          <a:xfrm>
            <a:off x="0" y="6204315"/>
            <a:ext cx="811019" cy="503578"/>
          </a:xfrm>
          <a:prstGeom prst="rect">
            <a:avLst/>
          </a:prstGeom>
        </p:spPr>
        <p:txBody>
          <a:bodyPr/>
          <a:lstStyle/>
          <a:p>
            <a:fld id="{DA041AC3-8FBC-481B-BF4C-E6A536CD0D72}" type="slidenum">
              <a:rPr lang="en-IL" smtClean="0"/>
              <a:t>‹#›</a:t>
            </a:fld>
            <a:endParaRPr lang="en-IL"/>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8377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latin typeface="Times New Roman" panose="02020603050405020304" pitchFamily="18" charset="0"/>
                <a:cs typeface="Times New Roman" panose="02020603050405020304" pitchFamily="18" charset="0"/>
              </a:defRPr>
            </a:lvl1pPr>
          </a:lstStyle>
          <a:p>
            <a:fld id="{AFECF182-AB26-407E-94EB-36CF5125C843}" type="datetime8">
              <a:rPr lang="en-IL" smtClean="0"/>
              <a:t>28/06/2023 9:31</a:t>
            </a:fld>
            <a:endParaRPr lang="en-IL"/>
          </a:p>
        </p:txBody>
      </p:sp>
      <p:sp>
        <p:nvSpPr>
          <p:cNvPr id="5" name="Footer Placeholder 4"/>
          <p:cNvSpPr>
            <a:spLocks noGrp="1"/>
          </p:cNvSpPr>
          <p:nvPr>
            <p:ph type="ftr" sz="quarter" idx="3"/>
          </p:nvPr>
        </p:nvSpPr>
        <p:spPr>
          <a:xfrm>
            <a:off x="4025246" y="6447935"/>
            <a:ext cx="8010824" cy="261853"/>
          </a:xfrm>
          <a:prstGeom prst="rect">
            <a:avLst/>
          </a:prstGeom>
        </p:spPr>
        <p:txBody>
          <a:bodyPr vert="horz" lIns="91440" tIns="45720" rIns="91440" bIns="45720" rtlCol="0" anchor="ctr"/>
          <a:lstStyle>
            <a:lvl1pPr algn="l">
              <a:defRPr sz="1800">
                <a:solidFill>
                  <a:schemeClr val="bg1"/>
                </a:solidFill>
                <a:latin typeface="David" panose="020E0502060401010101" pitchFamily="34" charset="-79"/>
                <a:cs typeface="David" panose="020E0502060401010101" pitchFamily="34" charset="-79"/>
              </a:defRPr>
            </a:lvl1pPr>
          </a:lstStyle>
          <a:p>
            <a:pPr algn="r" rtl="1"/>
            <a:r>
              <a:rPr lang="nn-NO"/>
              <a:t>When EI meets AI - Meital 2023 - Meir Komar</a:t>
            </a:r>
            <a:endParaRPr lang="en-IL" dirty="0"/>
          </a:p>
        </p:txBody>
      </p:sp>
      <p:sp>
        <p:nvSpPr>
          <p:cNvPr id="6" name="Slide Number Placeholder 5"/>
          <p:cNvSpPr>
            <a:spLocks noGrp="1"/>
          </p:cNvSpPr>
          <p:nvPr>
            <p:ph type="sldNum" sz="quarter" idx="4"/>
          </p:nvPr>
        </p:nvSpPr>
        <p:spPr>
          <a:xfrm>
            <a:off x="0" y="6204315"/>
            <a:ext cx="811019" cy="503578"/>
          </a:xfrm>
          <a:prstGeom prst="rect">
            <a:avLst/>
          </a:prstGeom>
        </p:spPr>
        <p:txBody>
          <a:bodyPr vert="horz" lIns="91440" tIns="45720" rIns="91440" bIns="45720" rtlCol="0" anchor="t"/>
          <a:lstStyle>
            <a:lvl1pPr algn="r">
              <a:defRPr sz="2800" b="1">
                <a:solidFill>
                  <a:schemeClr val="tx1"/>
                </a:solidFill>
                <a:latin typeface="Times New Roman" panose="02020603050405020304" pitchFamily="18" charset="0"/>
                <a:cs typeface="Times New Roman" panose="02020603050405020304" pitchFamily="18" charset="0"/>
              </a:defRPr>
            </a:lvl1pPr>
          </a:lstStyle>
          <a:p>
            <a:fld id="{DA041AC3-8FBC-481B-BF4C-E6A536CD0D72}" type="slidenum">
              <a:rPr lang="en-IL" smtClean="0"/>
              <a:pPr/>
              <a:t>‹#›</a:t>
            </a:fld>
            <a:endParaRPr lang="en-IL"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513155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dt="0"/>
  <p:txStyles>
    <p:titleStyle>
      <a:lvl1pPr algn="l" defTabSz="914400" rtl="0" eaLnBrk="1" latinLnBrk="0" hangingPunct="1">
        <a:lnSpc>
          <a:spcPct val="90000"/>
        </a:lnSpc>
        <a:spcBef>
          <a:spcPct val="0"/>
        </a:spcBef>
        <a:buNone/>
        <a:defRPr sz="3200" b="0" i="0" kern="1200" cap="all">
          <a:solidFill>
            <a:schemeClr val="tx1"/>
          </a:solidFill>
          <a:effectLst/>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komar@g.jct.ac.il"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blog.salesforceairesearch.com/ethics-in-ai-research-papers-and-articles/"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scu.edu/media/ethics-center/technology-ethics/Ethics-Toolkit.pdf"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developers.google.com/machine-learning/crash-course/fairness/video-lectur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1BF4ACC7-6C9E-34D7-FCA6-43BBE9BAA13B}"/>
              </a:ext>
            </a:extLst>
          </p:cNvPr>
          <p:cNvSpPr txBox="1">
            <a:spLocks noGrp="1"/>
          </p:cNvSpPr>
          <p:nvPr>
            <p:ph type="subTitle" idx="1"/>
          </p:nvPr>
        </p:nvSpPr>
        <p:spPr>
          <a:xfrm>
            <a:off x="2417763" y="3530600"/>
            <a:ext cx="8637587" cy="2473626"/>
          </a:xfrm>
          <a:prstGeom prst="rect">
            <a:avLst/>
          </a:prstGeom>
          <a:noFill/>
        </p:spPr>
        <p:txBody>
          <a:bodyPr wrap="square" rtlCol="0">
            <a:spAutoFit/>
          </a:bodyPr>
          <a:lstStyle/>
          <a:p>
            <a:pPr algn="ctr" rtl="1" fontAlgn="auto">
              <a:spcAft>
                <a:spcPts val="0"/>
              </a:spcAft>
            </a:pPr>
            <a:r>
              <a:rPr lang="en-US" sz="2400" b="1" dirty="0">
                <a:latin typeface="David" panose="020E0502060401010101" pitchFamily="34" charset="-79"/>
                <a:cs typeface="David" panose="020E0502060401010101" pitchFamily="34" charset="-79"/>
              </a:rPr>
              <a:t>      </a:t>
            </a:r>
            <a:r>
              <a:rPr lang="he-IL" sz="2400" b="1" dirty="0">
                <a:latin typeface="David" panose="020E0502060401010101" pitchFamily="34" charset="-79"/>
                <a:cs typeface="David" panose="020E0502060401010101" pitchFamily="34" charset="-79"/>
              </a:rPr>
              <a:t>כנס </a:t>
            </a:r>
            <a:r>
              <a:rPr lang="he-IL" sz="2400" b="1" dirty="0" err="1">
                <a:latin typeface="David" panose="020E0502060401010101" pitchFamily="34" charset="-79"/>
                <a:cs typeface="David" panose="020E0502060401010101" pitchFamily="34" charset="-79"/>
              </a:rPr>
              <a:t>מיט"ל</a:t>
            </a:r>
            <a:r>
              <a:rPr lang="he-IL" sz="2400" b="1" dirty="0">
                <a:latin typeface="David" panose="020E0502060401010101" pitchFamily="34" charset="-79"/>
                <a:cs typeface="David" panose="020E0502060401010101" pitchFamily="34" charset="-79"/>
              </a:rPr>
              <a:t> ה-21</a:t>
            </a:r>
            <a:endParaRPr lang="en-US" sz="2400" b="1" dirty="0">
              <a:latin typeface="David" panose="020E0502060401010101" pitchFamily="34" charset="-79"/>
              <a:cs typeface="David" panose="020E0502060401010101" pitchFamily="34" charset="-79"/>
            </a:endParaRPr>
          </a:p>
          <a:p>
            <a:pPr algn="ctr" rtl="1">
              <a:spcAft>
                <a:spcPts val="600"/>
              </a:spcAft>
            </a:pPr>
            <a:r>
              <a:rPr lang="he-IL" sz="2400" dirty="0">
                <a:latin typeface="David" panose="020E0502060401010101" pitchFamily="34" charset="-79"/>
                <a:cs typeface="David" panose="020E0502060401010101" pitchFamily="34" charset="-79"/>
              </a:rPr>
              <a:t>מאיר קומר</a:t>
            </a:r>
            <a:r>
              <a:rPr lang="en-US" sz="2400" dirty="0">
                <a:latin typeface="David" panose="020E0502060401010101" pitchFamily="34" charset="-79"/>
                <a:cs typeface="David" panose="020E0502060401010101" pitchFamily="34" charset="-79"/>
              </a:rPr>
              <a:t> </a:t>
            </a:r>
            <a:r>
              <a:rPr lang="en-US" sz="2400" cap="none" dirty="0">
                <a:latin typeface="David" panose="020E0502060401010101" pitchFamily="34" charset="-79"/>
                <a:cs typeface="David" panose="020E0502060401010101" pitchFamily="34" charset="-79"/>
                <a:hlinkClick r:id="rId2"/>
              </a:rPr>
              <a:t>komar@g.jct.ac.il</a:t>
            </a:r>
            <a:r>
              <a:rPr lang="en-US" sz="2400" cap="none" dirty="0">
                <a:latin typeface="David" panose="020E0502060401010101" pitchFamily="34" charset="-79"/>
                <a:cs typeface="David" panose="020E0502060401010101" pitchFamily="34" charset="-79"/>
              </a:rPr>
              <a:t> </a:t>
            </a:r>
            <a:r>
              <a:rPr lang="en-US" sz="2400" dirty="0">
                <a:latin typeface="David" panose="020E0502060401010101" pitchFamily="34" charset="-79"/>
                <a:cs typeface="David" panose="020E0502060401010101" pitchFamily="34" charset="-79"/>
              </a:rPr>
              <a:t>– </a:t>
            </a:r>
            <a:endParaRPr lang="he-IL" sz="2400" dirty="0">
              <a:latin typeface="David" panose="020E0502060401010101" pitchFamily="34" charset="-79"/>
              <a:cs typeface="David" panose="020E0502060401010101" pitchFamily="34" charset="-79"/>
            </a:endParaRPr>
          </a:p>
          <a:p>
            <a:pPr algn="ctr" rtl="1">
              <a:spcAft>
                <a:spcPts val="600"/>
              </a:spcAft>
            </a:pPr>
            <a:r>
              <a:rPr lang="he-IL" sz="2400" dirty="0">
                <a:latin typeface="David" panose="020E0502060401010101" pitchFamily="34" charset="-79"/>
                <a:cs typeface="David" panose="020E0502060401010101" pitchFamily="34" charset="-79"/>
              </a:rPr>
              <a:t>המרכז האקדמי לב</a:t>
            </a:r>
          </a:p>
          <a:p>
            <a:pPr algn="ctr" rtl="1">
              <a:spcAft>
                <a:spcPts val="600"/>
              </a:spcAft>
            </a:pPr>
            <a:r>
              <a:rPr lang="en-US" sz="2400" dirty="0">
                <a:latin typeface="David" panose="020E0502060401010101" pitchFamily="34" charset="-79"/>
                <a:cs typeface="David" panose="020E0502060401010101" pitchFamily="34" charset="-79"/>
              </a:rPr>
              <a:t>June 2023 </a:t>
            </a:r>
            <a:r>
              <a:rPr lang="he-IL" sz="2400" dirty="0">
                <a:latin typeface="David" panose="020E0502060401010101" pitchFamily="34" charset="-79"/>
                <a:cs typeface="David" panose="020E0502060401010101" pitchFamily="34" charset="-79"/>
              </a:rPr>
              <a:t>   תמוז תשפ"ג </a:t>
            </a:r>
            <a:r>
              <a:rPr lang="ar-AE" sz="2400" b="0" i="0" dirty="0">
                <a:solidFill>
                  <a:srgbClr val="202122"/>
                </a:solidFill>
                <a:effectLst/>
                <a:latin typeface="Arial" panose="020B0604020202020204" pitchFamily="34" charset="0"/>
              </a:rPr>
              <a:t> ذو الحجة</a:t>
            </a:r>
            <a:r>
              <a:rPr lang="he-IL" sz="2400" dirty="0">
                <a:latin typeface="David" panose="020E0502060401010101" pitchFamily="34" charset="-79"/>
                <a:cs typeface="David" panose="020E0502060401010101" pitchFamily="34" charset="-79"/>
              </a:rPr>
              <a:t> 2023 </a:t>
            </a:r>
            <a:endParaRPr lang="en-US" sz="2400" dirty="0">
              <a:latin typeface="David" panose="020E0502060401010101" pitchFamily="34" charset="-79"/>
              <a:cs typeface="David" panose="020E0502060401010101" pitchFamily="34" charset="-79"/>
            </a:endParaRPr>
          </a:p>
        </p:txBody>
      </p:sp>
      <p:pic>
        <p:nvPicPr>
          <p:cNvPr id="6" name="Picture 5" descr="A picture containing text, font, graphics, screenshot&#10;&#10;Description automatically generated">
            <a:extLst>
              <a:ext uri="{FF2B5EF4-FFF2-40B4-BE49-F238E27FC236}">
                <a16:creationId xmlns:a16="http://schemas.microsoft.com/office/drawing/2014/main" id="{C3954CE1-1EAE-3596-A093-4216DEC4CE26}"/>
              </a:ext>
            </a:extLst>
          </p:cNvPr>
          <p:cNvPicPr>
            <a:picLocks noChangeAspect="1"/>
          </p:cNvPicPr>
          <p:nvPr/>
        </p:nvPicPr>
        <p:blipFill>
          <a:blip r:embed="rId3"/>
          <a:stretch>
            <a:fillRect/>
          </a:stretch>
        </p:blipFill>
        <p:spPr>
          <a:xfrm>
            <a:off x="10049" y="-10047"/>
            <a:ext cx="3717890" cy="1135460"/>
          </a:xfrm>
          <a:prstGeom prst="rect">
            <a:avLst/>
          </a:prstGeom>
        </p:spPr>
      </p:pic>
      <p:sp>
        <p:nvSpPr>
          <p:cNvPr id="7" name="TextBox 6">
            <a:extLst>
              <a:ext uri="{FF2B5EF4-FFF2-40B4-BE49-F238E27FC236}">
                <a16:creationId xmlns:a16="http://schemas.microsoft.com/office/drawing/2014/main" id="{A8F9FCE8-8982-82B3-99CA-8C7F65DFA8FD}"/>
              </a:ext>
            </a:extLst>
          </p:cNvPr>
          <p:cNvSpPr txBox="1"/>
          <p:nvPr/>
        </p:nvSpPr>
        <p:spPr>
          <a:xfrm>
            <a:off x="1688125" y="286655"/>
            <a:ext cx="653146" cy="584775"/>
          </a:xfrm>
          <a:prstGeom prst="rect">
            <a:avLst/>
          </a:prstGeom>
          <a:solidFill>
            <a:schemeClr val="bg2">
              <a:lumMod val="10000"/>
            </a:schemeClr>
          </a:solidFill>
        </p:spPr>
        <p:txBody>
          <a:bodyPr wrap="square" rtlCol="0">
            <a:spAutoFit/>
          </a:bodyPr>
          <a:lstStyle/>
          <a:p>
            <a:pPr algn="r"/>
            <a:r>
              <a:rPr lang="en-US" sz="3200" dirty="0">
                <a:solidFill>
                  <a:schemeClr val="bg1"/>
                </a:solidFill>
                <a:latin typeface="Arial" panose="020B0604020202020204" pitchFamily="34" charset="0"/>
                <a:cs typeface="Arial" panose="020B0604020202020204" pitchFamily="34" charset="0"/>
              </a:rPr>
              <a:t>21</a:t>
            </a:r>
            <a:endParaRPr lang="en-IL" sz="2000" dirty="0">
              <a:solidFill>
                <a:schemeClr val="bg1"/>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E9B184FC-E840-1854-B07B-AFF252603035}"/>
              </a:ext>
            </a:extLst>
          </p:cNvPr>
          <p:cNvSpPr>
            <a:spLocks noGrp="1"/>
          </p:cNvSpPr>
          <p:nvPr>
            <p:ph type="ctrTitle"/>
          </p:nvPr>
        </p:nvSpPr>
        <p:spPr>
          <a:xfrm>
            <a:off x="2417763" y="801688"/>
            <a:ext cx="8637587" cy="2541587"/>
          </a:xfrm>
        </p:spPr>
        <p:txBody>
          <a:bodyPr>
            <a:noAutofit/>
          </a:bodyPr>
          <a:lstStyle/>
          <a:p>
            <a:pPr algn="ctr" rtl="1"/>
            <a:br>
              <a:rPr lang="he-IL" sz="4000" b="1" dirty="0">
                <a:solidFill>
                  <a:schemeClr val="tx1"/>
                </a:solidFill>
                <a:latin typeface="David" panose="020E0502060401010101" pitchFamily="34" charset="-79"/>
                <a:cs typeface="David" panose="020E0502060401010101" pitchFamily="34" charset="-79"/>
              </a:rPr>
            </a:br>
            <a:br>
              <a:rPr lang="he-IL" sz="4000" b="1" dirty="0">
                <a:solidFill>
                  <a:schemeClr val="tx1"/>
                </a:solidFill>
                <a:latin typeface="David" panose="020E0502060401010101" pitchFamily="34" charset="-79"/>
                <a:cs typeface="David" panose="020E0502060401010101" pitchFamily="34" charset="-79"/>
              </a:rPr>
            </a:br>
            <a:r>
              <a:rPr lang="he-IL" sz="4000" b="1" dirty="0">
                <a:solidFill>
                  <a:schemeClr val="tx1"/>
                </a:solidFill>
                <a:latin typeface="David" panose="020E0502060401010101" pitchFamily="34" charset="-79"/>
                <a:cs typeface="David" panose="020E0502060401010101" pitchFamily="34" charset="-79"/>
              </a:rPr>
              <a:t> </a:t>
            </a:r>
            <a:br>
              <a:rPr lang="he-IL" sz="4000" b="1" dirty="0">
                <a:solidFill>
                  <a:schemeClr val="tx1"/>
                </a:solidFill>
                <a:latin typeface="David" panose="020E0502060401010101" pitchFamily="34" charset="-79"/>
                <a:cs typeface="David" panose="020E0502060401010101" pitchFamily="34" charset="-79"/>
              </a:rPr>
            </a:br>
            <a:br>
              <a:rPr lang="en-US" sz="4000" b="1" dirty="0">
                <a:solidFill>
                  <a:schemeClr val="tx1"/>
                </a:solidFill>
                <a:latin typeface="David" panose="020E0502060401010101" pitchFamily="34" charset="-79"/>
                <a:cs typeface="David" panose="020E0502060401010101" pitchFamily="34" charset="-79"/>
              </a:rPr>
            </a:br>
            <a:r>
              <a:rPr lang="en-US" sz="4000" b="1" i="1" dirty="0">
                <a:solidFill>
                  <a:schemeClr val="tx1"/>
                </a:solidFill>
                <a:latin typeface="David" panose="020E0502060401010101" pitchFamily="34" charset="-79"/>
                <a:cs typeface="David" panose="020E0502060401010101" pitchFamily="34" charset="-79"/>
              </a:rPr>
              <a:t>When EI meets AI</a:t>
            </a:r>
            <a:br>
              <a:rPr lang="he-IL" sz="4000" b="1" dirty="0">
                <a:solidFill>
                  <a:schemeClr val="tx1"/>
                </a:solidFill>
                <a:latin typeface="David" panose="020E0502060401010101" pitchFamily="34" charset="-79"/>
                <a:cs typeface="David" panose="020E0502060401010101" pitchFamily="34" charset="-79"/>
              </a:rPr>
            </a:br>
            <a:r>
              <a:rPr lang="he-IL" sz="4000" b="1" dirty="0">
                <a:solidFill>
                  <a:schemeClr val="tx1"/>
                </a:solidFill>
                <a:latin typeface="David" panose="020E0502060401010101" pitchFamily="34" charset="-79"/>
                <a:cs typeface="David" panose="020E0502060401010101" pitchFamily="34" charset="-79"/>
              </a:rPr>
              <a:t>שילוב </a:t>
            </a:r>
            <a:r>
              <a:rPr lang="en-US" sz="4000" b="1" dirty="0">
                <a:solidFill>
                  <a:schemeClr val="tx1"/>
                </a:solidFill>
                <a:latin typeface="David" panose="020E0502060401010101" pitchFamily="34" charset="-79"/>
                <a:cs typeface="David" panose="020E0502060401010101" pitchFamily="34" charset="-79"/>
              </a:rPr>
              <a:t>AI</a:t>
            </a:r>
            <a:r>
              <a:rPr lang="he-IL" sz="4000" b="1" dirty="0">
                <a:solidFill>
                  <a:schemeClr val="tx1"/>
                </a:solidFill>
                <a:latin typeface="David" panose="020E0502060401010101" pitchFamily="34" charset="-79"/>
                <a:cs typeface="David" panose="020E0502060401010101" pitchFamily="34" charset="-79"/>
              </a:rPr>
              <a:t> בהשכלה הגבוהה</a:t>
            </a:r>
            <a:br>
              <a:rPr lang="he-IL" sz="4000" b="1" dirty="0">
                <a:solidFill>
                  <a:schemeClr val="tx1"/>
                </a:solidFill>
                <a:latin typeface="David" panose="020E0502060401010101" pitchFamily="34" charset="-79"/>
                <a:cs typeface="David" panose="020E0502060401010101" pitchFamily="34" charset="-79"/>
              </a:rPr>
            </a:br>
            <a:r>
              <a:rPr lang="he-IL" sz="4000" b="1" i="1" dirty="0">
                <a:solidFill>
                  <a:schemeClr val="tx1"/>
                </a:solidFill>
                <a:latin typeface="David" panose="020E0502060401010101" pitchFamily="34" charset="-79"/>
                <a:cs typeface="David" panose="020E0502060401010101" pitchFamily="34" charset="-79"/>
              </a:rPr>
              <a:t>היבטים אתיים</a:t>
            </a:r>
            <a:endParaRPr lang="en-US" sz="4000" b="1" i="1" dirty="0">
              <a:solidFill>
                <a:schemeClr val="tx1"/>
              </a:solidFill>
              <a:latin typeface="David" panose="020E0502060401010101" pitchFamily="34" charset="-79"/>
              <a:cs typeface="David" panose="020E0502060401010101" pitchFamily="34" charset="-79"/>
            </a:endParaRPr>
          </a:p>
        </p:txBody>
      </p:sp>
      <p:pic>
        <p:nvPicPr>
          <p:cNvPr id="11" name="Picture 10" descr="A picture containing screenshot, font, text, logo&#10;&#10;Description automatically generated">
            <a:extLst>
              <a:ext uri="{FF2B5EF4-FFF2-40B4-BE49-F238E27FC236}">
                <a16:creationId xmlns:a16="http://schemas.microsoft.com/office/drawing/2014/main" id="{3F18D861-807F-9373-DCEB-F95C9C4BF61B}"/>
              </a:ext>
            </a:extLst>
          </p:cNvPr>
          <p:cNvPicPr>
            <a:picLocks noChangeAspect="1"/>
          </p:cNvPicPr>
          <p:nvPr/>
        </p:nvPicPr>
        <p:blipFill>
          <a:blip r:embed="rId4"/>
          <a:stretch>
            <a:fillRect/>
          </a:stretch>
        </p:blipFill>
        <p:spPr>
          <a:xfrm>
            <a:off x="8219553" y="-40190"/>
            <a:ext cx="3972447" cy="1135460"/>
          </a:xfrm>
          <a:prstGeom prst="rect">
            <a:avLst/>
          </a:prstGeom>
        </p:spPr>
      </p:pic>
    </p:spTree>
    <p:extLst>
      <p:ext uri="{BB962C8B-B14F-4D97-AF65-F5344CB8AC3E}">
        <p14:creationId xmlns:p14="http://schemas.microsoft.com/office/powerpoint/2010/main" val="623851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FFE99F5-F2DA-2276-AAEF-07D4A89E9EC6}"/>
              </a:ext>
            </a:extLst>
          </p:cNvPr>
          <p:cNvSpPr>
            <a:spLocks noGrp="1"/>
          </p:cNvSpPr>
          <p:nvPr>
            <p:ph type="ftr" sz="quarter" idx="11"/>
          </p:nvPr>
        </p:nvSpPr>
        <p:spPr/>
        <p:txBody>
          <a:bodyPr/>
          <a:lstStyle/>
          <a:p>
            <a:r>
              <a:rPr lang="nn-NO"/>
              <a:t>When EI meets AI - Meital 2023 - Meir Komar</a:t>
            </a:r>
            <a:endParaRPr lang="en-IL"/>
          </a:p>
        </p:txBody>
      </p:sp>
      <p:sp>
        <p:nvSpPr>
          <p:cNvPr id="3" name="Slide Number Placeholder 2">
            <a:extLst>
              <a:ext uri="{FF2B5EF4-FFF2-40B4-BE49-F238E27FC236}">
                <a16:creationId xmlns:a16="http://schemas.microsoft.com/office/drawing/2014/main" id="{EA9861EF-E0C4-0215-37F2-2127AF0187FB}"/>
              </a:ext>
            </a:extLst>
          </p:cNvPr>
          <p:cNvSpPr>
            <a:spLocks noGrp="1"/>
          </p:cNvSpPr>
          <p:nvPr>
            <p:ph type="sldNum" sz="quarter" idx="12"/>
          </p:nvPr>
        </p:nvSpPr>
        <p:spPr/>
        <p:txBody>
          <a:bodyPr/>
          <a:lstStyle/>
          <a:p>
            <a:fld id="{DA041AC3-8FBC-481B-BF4C-E6A536CD0D72}" type="slidenum">
              <a:rPr lang="en-IL" smtClean="0"/>
              <a:t>10</a:t>
            </a:fld>
            <a:endParaRPr lang="en-IL"/>
          </a:p>
        </p:txBody>
      </p:sp>
      <p:sp>
        <p:nvSpPr>
          <p:cNvPr id="5" name="Double Wave 4">
            <a:extLst>
              <a:ext uri="{FF2B5EF4-FFF2-40B4-BE49-F238E27FC236}">
                <a16:creationId xmlns:a16="http://schemas.microsoft.com/office/drawing/2014/main" id="{05BCA186-6DC9-0B0C-D25E-07ACA6578077}"/>
              </a:ext>
            </a:extLst>
          </p:cNvPr>
          <p:cNvSpPr/>
          <p:nvPr/>
        </p:nvSpPr>
        <p:spPr>
          <a:xfrm>
            <a:off x="1076325" y="1724024"/>
            <a:ext cx="9839325" cy="1838325"/>
          </a:xfrm>
          <a:prstGeom prst="doubleWav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latin typeface="Times New Roman" panose="02020603050405020304" pitchFamily="18" charset="0"/>
                <a:cs typeface="Times New Roman" panose="02020603050405020304" pitchFamily="18" charset="0"/>
              </a:rPr>
              <a:t>Teachers must have the knowledge to understand, justify, and evaluate results by AI-based tools</a:t>
            </a:r>
            <a:endParaRPr lang="en-IL" sz="32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3725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3" name="Rectangle 2">
            <a:extLst>
              <a:ext uri="{FF2B5EF4-FFF2-40B4-BE49-F238E27FC236}">
                <a16:creationId xmlns:a16="http://schemas.microsoft.com/office/drawing/2014/main" id="{9CD96A55-0C66-95DE-5B1D-0705CC82F44C}"/>
              </a:ext>
            </a:extLst>
          </p:cNvPr>
          <p:cNvSpPr/>
          <p:nvPr/>
        </p:nvSpPr>
        <p:spPr>
          <a:xfrm>
            <a:off x="1" y="522"/>
            <a:ext cx="3848518" cy="616916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L"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05" name="Google Shape;105;p3"/>
          <p:cNvSpPr txBox="1">
            <a:spLocks noGrp="1"/>
          </p:cNvSpPr>
          <p:nvPr>
            <p:ph type="title" idx="4294967295"/>
          </p:nvPr>
        </p:nvSpPr>
        <p:spPr>
          <a:xfrm>
            <a:off x="295725" y="605896"/>
            <a:ext cx="3281489" cy="5646208"/>
          </a:xfrm>
          <a:prstGeom prst="rect">
            <a:avLst/>
          </a:prstGeom>
        </p:spPr>
        <p:txBody>
          <a:bodyPr spcFirstLastPara="1" vert="horz" lIns="91440" tIns="45720" rIns="91440" bIns="45720" rtlCol="0" anchor="ctr" anchorCtr="0">
            <a:normAutofit/>
          </a:bodyPr>
          <a:lstStyle/>
          <a:p>
            <a:pPr lvl="0" indent="0" algn="ctr">
              <a:spcAft>
                <a:spcPts val="0"/>
              </a:spcAft>
              <a:buClr>
                <a:schemeClr val="dk1"/>
              </a:buClr>
              <a:buSzPts val="4400"/>
            </a:pPr>
            <a:r>
              <a:rPr lang="en-US" sz="3200" b="1" dirty="0">
                <a:solidFill>
                  <a:srgbClr val="FFFFFF"/>
                </a:solidFill>
                <a:latin typeface="David" panose="020E0502060401010101" pitchFamily="34" charset="-79"/>
                <a:cs typeface="David" panose="020E0502060401010101" pitchFamily="34" charset="-79"/>
              </a:rPr>
              <a:t>What do we (institutes of higher education) need to consider?</a:t>
            </a:r>
            <a:endParaRPr lang="en-US" sz="3200" dirty="0">
              <a:solidFill>
                <a:srgbClr val="FFFFFF"/>
              </a:solidFill>
              <a:latin typeface="David" panose="020E0502060401010101" pitchFamily="34" charset="-79"/>
              <a:cs typeface="David" panose="020E0502060401010101" pitchFamily="34" charset="-79"/>
            </a:endParaRPr>
          </a:p>
        </p:txBody>
      </p:sp>
      <p:sp>
        <p:nvSpPr>
          <p:cNvPr id="2" name="TextBox 1">
            <a:extLst>
              <a:ext uri="{FF2B5EF4-FFF2-40B4-BE49-F238E27FC236}">
                <a16:creationId xmlns:a16="http://schemas.microsoft.com/office/drawing/2014/main" id="{11F6EDB6-4071-2EA8-AA8D-F39DB8ECE62E}"/>
              </a:ext>
            </a:extLst>
          </p:cNvPr>
          <p:cNvSpPr txBox="1"/>
          <p:nvPr/>
        </p:nvSpPr>
        <p:spPr>
          <a:xfrm>
            <a:off x="4031986" y="362210"/>
            <a:ext cx="7864289" cy="5201424"/>
          </a:xfrm>
          <a:prstGeom prst="rect">
            <a:avLst/>
          </a:prstGeom>
          <a:noFill/>
        </p:spPr>
        <p:txBody>
          <a:bodyPr wrap="square" rtlCol="0">
            <a:spAutoFit/>
          </a:bodyPr>
          <a:lstStyle/>
          <a:p>
            <a:pPr marL="342900" indent="-342900">
              <a:spcAft>
                <a:spcPts val="600"/>
              </a:spcAft>
              <a:buFont typeface="Wingdings" panose="05000000000000000000" pitchFamily="2" charset="2"/>
              <a:buChar char="ü"/>
            </a:pPr>
            <a:r>
              <a:rPr lang="en-US" sz="2400" kern="1200" dirty="0">
                <a:solidFill>
                  <a:schemeClr val="tx1"/>
                </a:solidFill>
                <a:latin typeface="Times New Roman" panose="02020603050405020304" pitchFamily="18" charset="0"/>
                <a:cs typeface="Times New Roman" panose="02020603050405020304" pitchFamily="18" charset="0"/>
              </a:rPr>
              <a:t>Every graduate must be </a:t>
            </a:r>
            <a:r>
              <a:rPr lang="en-US" sz="2400" dirty="0">
                <a:latin typeface="Times New Roman" panose="02020603050405020304" pitchFamily="18" charset="0"/>
                <a:cs typeface="Times New Roman" panose="02020603050405020304" pitchFamily="18" charset="0"/>
              </a:rPr>
              <a:t>exposed in general to the ethical issues of AI technologies as well as the specific issues in their field of knowledge</a:t>
            </a:r>
          </a:p>
          <a:p>
            <a:pPr marL="342900" indent="-342900">
              <a:spcAft>
                <a:spcPts val="600"/>
              </a:spcAft>
              <a:buFont typeface="Wingdings" panose="05000000000000000000" pitchFamily="2" charset="2"/>
              <a:buChar char="ü"/>
            </a:pPr>
            <a:r>
              <a:rPr lang="en-US" sz="2400" kern="1200" dirty="0">
                <a:solidFill>
                  <a:schemeClr val="tx1"/>
                </a:solidFill>
                <a:latin typeface="Times New Roman" panose="02020603050405020304" pitchFamily="18" charset="0"/>
                <a:cs typeface="Times New Roman" panose="02020603050405020304" pitchFamily="18" charset="0"/>
              </a:rPr>
              <a:t>Updating and expanding the lecturers' regulations and the students' regulations to include reference to the use of AI tools</a:t>
            </a:r>
          </a:p>
          <a:p>
            <a:pPr marL="342900" indent="-342900">
              <a:spcAft>
                <a:spcPts val="600"/>
              </a:spcAf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Updating and expanding the institution's organizational work procedures to include reference to the use of AI  </a:t>
            </a:r>
          </a:p>
          <a:p>
            <a:pPr marL="342900" indent="-342900">
              <a:spcAft>
                <a:spcPts val="600"/>
              </a:spcAft>
              <a:buFont typeface="Wingdings" panose="05000000000000000000" pitchFamily="2" charset="2"/>
              <a:buChar char="ü"/>
            </a:pPr>
            <a:r>
              <a:rPr lang="en-US" sz="2400" kern="1200" dirty="0">
                <a:solidFill>
                  <a:schemeClr val="tx1"/>
                </a:solidFill>
                <a:latin typeface="Times New Roman" panose="02020603050405020304" pitchFamily="18" charset="0"/>
                <a:cs typeface="Times New Roman" panose="02020603050405020304" pitchFamily="18" charset="0"/>
              </a:rPr>
              <a:t>Align institutional policy with national and global standards ( not there yet but down the road…)</a:t>
            </a:r>
          </a:p>
          <a:p>
            <a:pPr marL="342900" indent="-342900">
              <a:spcAft>
                <a:spcPts val="600"/>
              </a:spcAf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With the growing use of AI, realigning the institutional workforce and budgets; investing in cyber security and appropriate IT infrastructure to cater to the growing needs</a:t>
            </a:r>
            <a:endParaRPr lang="en-US" sz="2400" kern="1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43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3" name="Rectangle 2">
            <a:extLst>
              <a:ext uri="{FF2B5EF4-FFF2-40B4-BE49-F238E27FC236}">
                <a16:creationId xmlns:a16="http://schemas.microsoft.com/office/drawing/2014/main" id="{9CD96A55-0C66-95DE-5B1D-0705CC82F44C}"/>
              </a:ext>
            </a:extLst>
          </p:cNvPr>
          <p:cNvSpPr/>
          <p:nvPr/>
        </p:nvSpPr>
        <p:spPr>
          <a:xfrm>
            <a:off x="1" y="522"/>
            <a:ext cx="3848518" cy="616916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L"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05" name="Google Shape;105;p3"/>
          <p:cNvSpPr txBox="1">
            <a:spLocks noGrp="1"/>
          </p:cNvSpPr>
          <p:nvPr>
            <p:ph type="title" idx="4294967295"/>
          </p:nvPr>
        </p:nvSpPr>
        <p:spPr>
          <a:xfrm>
            <a:off x="295725" y="605896"/>
            <a:ext cx="3281489" cy="5646208"/>
          </a:xfrm>
          <a:prstGeom prst="rect">
            <a:avLst/>
          </a:prstGeom>
        </p:spPr>
        <p:txBody>
          <a:bodyPr spcFirstLastPara="1" vert="horz" lIns="91440" tIns="45720" rIns="91440" bIns="45720" rtlCol="0" anchor="ctr" anchorCtr="0">
            <a:normAutofit/>
          </a:bodyPr>
          <a:lstStyle/>
          <a:p>
            <a:pPr lvl="0" indent="0" algn="ctr">
              <a:spcAft>
                <a:spcPts val="0"/>
              </a:spcAft>
              <a:buClr>
                <a:schemeClr val="dk1"/>
              </a:buClr>
              <a:buSzPts val="4400"/>
            </a:pPr>
            <a:r>
              <a:rPr lang="en-US" sz="3200" b="1" dirty="0">
                <a:solidFill>
                  <a:srgbClr val="FFFFFF"/>
                </a:solidFill>
                <a:latin typeface="David" panose="020E0502060401010101" pitchFamily="34" charset="-79"/>
                <a:cs typeface="David" panose="020E0502060401010101" pitchFamily="34" charset="-79"/>
              </a:rPr>
              <a:t>What do we (institutes of higher education) need to consider?</a:t>
            </a:r>
            <a:endParaRPr lang="en-US" sz="3200" dirty="0">
              <a:solidFill>
                <a:srgbClr val="FFFFFF"/>
              </a:solidFill>
              <a:latin typeface="David" panose="020E0502060401010101" pitchFamily="34" charset="-79"/>
              <a:cs typeface="David" panose="020E0502060401010101" pitchFamily="34" charset="-79"/>
            </a:endParaRPr>
          </a:p>
        </p:txBody>
      </p:sp>
      <p:sp>
        <p:nvSpPr>
          <p:cNvPr id="4" name="TextBox 3">
            <a:extLst>
              <a:ext uri="{FF2B5EF4-FFF2-40B4-BE49-F238E27FC236}">
                <a16:creationId xmlns:a16="http://schemas.microsoft.com/office/drawing/2014/main" id="{950B4271-B46A-3D3E-57EE-592DF73ABABC}"/>
              </a:ext>
            </a:extLst>
          </p:cNvPr>
          <p:cNvSpPr txBox="1"/>
          <p:nvPr/>
        </p:nvSpPr>
        <p:spPr>
          <a:xfrm>
            <a:off x="4363692" y="1043938"/>
            <a:ext cx="7601090" cy="830997"/>
          </a:xfrm>
          <a:prstGeom prst="rect">
            <a:avLst/>
          </a:prstGeom>
          <a:noFill/>
        </p:spPr>
        <p:txBody>
          <a:bodyPr wrap="square" rtlCol="0">
            <a:spAutoFit/>
          </a:bodyPr>
          <a:lstStyle/>
          <a:p>
            <a:pPr marL="342900" indent="-342900">
              <a:spcAft>
                <a:spcPts val="600"/>
              </a:spcAf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Institutional AI ethics committee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Training/expanding  scientific committee</a:t>
            </a:r>
            <a:endParaRPr lang="en-US" sz="2400" kern="1200" dirty="0">
              <a:solidFill>
                <a:schemeClr val="tx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73510A2-AE5B-73E8-6EF1-04BA2F10932C}"/>
              </a:ext>
            </a:extLst>
          </p:cNvPr>
          <p:cNvSpPr txBox="1"/>
          <p:nvPr/>
        </p:nvSpPr>
        <p:spPr>
          <a:xfrm>
            <a:off x="4339468" y="2119677"/>
            <a:ext cx="7625314" cy="907941"/>
          </a:xfrm>
          <a:prstGeom prst="rect">
            <a:avLst/>
          </a:prstGeom>
          <a:noFill/>
        </p:spPr>
        <p:txBody>
          <a:bodyPr wrap="square" rtlCol="0">
            <a:spAutoFit/>
          </a:bodyPr>
          <a:lstStyle/>
          <a:p>
            <a:pPr marL="342900" indent="-342900">
              <a:spcAft>
                <a:spcPts val="600"/>
              </a:spcAf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A</a:t>
            </a:r>
            <a:r>
              <a:rPr lang="he-IL"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new institutional position - Chief  AI Ethics Officer</a:t>
            </a:r>
          </a:p>
          <a:p>
            <a:pPr>
              <a:spcAft>
                <a:spcPts val="600"/>
              </a:spcAft>
            </a:pPr>
            <a:r>
              <a:rPr lang="en-US" sz="2400" kern="1200" dirty="0">
                <a:solidFill>
                  <a:schemeClr val="tx1"/>
                </a:solidFill>
                <a:latin typeface="Times New Roman" panose="02020603050405020304" pitchFamily="18" charset="0"/>
                <a:cs typeface="Times New Roman" panose="02020603050405020304" pitchFamily="18" charset="0"/>
              </a:rPr>
              <a:t>                                Director of AI / AI Ethical advisor</a:t>
            </a:r>
          </a:p>
        </p:txBody>
      </p:sp>
      <p:sp>
        <p:nvSpPr>
          <p:cNvPr id="8" name="TextBox 7">
            <a:extLst>
              <a:ext uri="{FF2B5EF4-FFF2-40B4-BE49-F238E27FC236}">
                <a16:creationId xmlns:a16="http://schemas.microsoft.com/office/drawing/2014/main" id="{C28FCD4C-0087-E585-E8CB-63CEF7C5DBCA}"/>
              </a:ext>
            </a:extLst>
          </p:cNvPr>
          <p:cNvSpPr txBox="1"/>
          <p:nvPr/>
        </p:nvSpPr>
        <p:spPr>
          <a:xfrm>
            <a:off x="4312887" y="224718"/>
            <a:ext cx="7601090" cy="830997"/>
          </a:xfrm>
          <a:prstGeom prst="rect">
            <a:avLst/>
          </a:prstGeom>
          <a:noFill/>
        </p:spPr>
        <p:txBody>
          <a:bodyPr wrap="square" rtlCol="0">
            <a:spAutoFit/>
          </a:bodyPr>
          <a:lstStyle/>
          <a:p>
            <a:pPr marL="342900" indent="-342900">
              <a:spcAft>
                <a:spcPts val="600"/>
              </a:spcAf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Creation, by the various stakeholders, of a transparent institutional code of AI ethics</a:t>
            </a:r>
            <a:endParaRPr lang="en-US" sz="2400" kern="1200" dirty="0">
              <a:solidFill>
                <a:schemeClr val="tx1"/>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27A5E7B-4D50-8E55-A07A-52F72BF6C823}"/>
              </a:ext>
            </a:extLst>
          </p:cNvPr>
          <p:cNvSpPr txBox="1"/>
          <p:nvPr/>
        </p:nvSpPr>
        <p:spPr>
          <a:xfrm>
            <a:off x="4398349" y="3290382"/>
            <a:ext cx="7625314" cy="830997"/>
          </a:xfrm>
          <a:prstGeom prst="rect">
            <a:avLst/>
          </a:prstGeom>
          <a:noFill/>
        </p:spPr>
        <p:txBody>
          <a:bodyPr wrap="square" rtlCol="0">
            <a:spAutoFit/>
          </a:bodyPr>
          <a:lstStyle/>
          <a:p>
            <a:pPr marL="342900" indent="-342900">
              <a:spcAft>
                <a:spcPts val="600"/>
              </a:spcAf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Create a template(s) for a course AI usage policy subject to institutional guidelines</a:t>
            </a:r>
            <a:endParaRPr lang="en-US" sz="2400" kern="1200" dirty="0">
              <a:solidFill>
                <a:schemeClr val="tx1"/>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5B741D03-5EE8-F8D9-02A8-BA7BB3EFDA06}"/>
              </a:ext>
            </a:extLst>
          </p:cNvPr>
          <p:cNvSpPr txBox="1"/>
          <p:nvPr/>
        </p:nvSpPr>
        <p:spPr>
          <a:xfrm>
            <a:off x="4351105" y="4325434"/>
            <a:ext cx="7601090" cy="830997"/>
          </a:xfrm>
          <a:prstGeom prst="rect">
            <a:avLst/>
          </a:prstGeom>
          <a:noFill/>
        </p:spPr>
        <p:txBody>
          <a:bodyPr wrap="square" rtlCol="0">
            <a:spAutoFit/>
          </a:bodyPr>
          <a:lstStyle/>
          <a:p>
            <a:pPr marL="342900" indent="-342900">
              <a:spcAft>
                <a:spcPts val="600"/>
              </a:spcAf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Encouraging lecturers to expand on the challenges of AI in relation to professional ethical responsibilities</a:t>
            </a:r>
            <a:endParaRPr lang="en-US" sz="2400" kern="1200" dirty="0">
              <a:solidFill>
                <a:schemeClr val="tx1"/>
              </a:solidFill>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777D24EA-D9A3-73FD-DC60-07DF2F9C0D21}"/>
              </a:ext>
            </a:extLst>
          </p:cNvPr>
          <p:cNvSpPr>
            <a:spLocks noGrp="1"/>
          </p:cNvSpPr>
          <p:nvPr>
            <p:ph type="ftr" sz="quarter" idx="11"/>
          </p:nvPr>
        </p:nvSpPr>
        <p:spPr/>
        <p:txBody>
          <a:bodyPr/>
          <a:lstStyle/>
          <a:p>
            <a:r>
              <a:rPr lang="nn-NO"/>
              <a:t>When EI meets AI - Meital 2023 - Meir Komar</a:t>
            </a:r>
            <a:endParaRPr lang="en-IL"/>
          </a:p>
        </p:txBody>
      </p:sp>
      <p:sp>
        <p:nvSpPr>
          <p:cNvPr id="5" name="Slide Number Placeholder 4">
            <a:extLst>
              <a:ext uri="{FF2B5EF4-FFF2-40B4-BE49-F238E27FC236}">
                <a16:creationId xmlns:a16="http://schemas.microsoft.com/office/drawing/2014/main" id="{2CE7BD73-3057-C0D9-1B17-61B77A0D73AD}"/>
              </a:ext>
            </a:extLst>
          </p:cNvPr>
          <p:cNvSpPr>
            <a:spLocks noGrp="1"/>
          </p:cNvSpPr>
          <p:nvPr>
            <p:ph type="sldNum" sz="quarter" idx="12"/>
          </p:nvPr>
        </p:nvSpPr>
        <p:spPr/>
        <p:txBody>
          <a:bodyPr/>
          <a:lstStyle/>
          <a:p>
            <a:fld id="{DA041AC3-8FBC-481B-BF4C-E6A536CD0D72}" type="slidenum">
              <a:rPr lang="en-IL" smtClean="0"/>
              <a:t>12</a:t>
            </a:fld>
            <a:endParaRPr lang="en-IL"/>
          </a:p>
        </p:txBody>
      </p:sp>
    </p:spTree>
    <p:extLst>
      <p:ext uri="{BB962C8B-B14F-4D97-AF65-F5344CB8AC3E}">
        <p14:creationId xmlns:p14="http://schemas.microsoft.com/office/powerpoint/2010/main" val="14736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fade">
                                      <p:cBhvr>
                                        <p:cTn id="25" dur="500"/>
                                        <p:tgtEl>
                                          <p:spTgt spid="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7" grpId="0" uiExpand="1" build="p"/>
      <p:bldP spid="8" grpId="0" uiExpand="1" build="p"/>
      <p:bldP spid="9" grpId="0" uiExpand="1" build="p"/>
      <p:bldP spid="11"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805282-AFA3-F872-9010-21F9B693AF75}"/>
              </a:ext>
            </a:extLst>
          </p:cNvPr>
          <p:cNvSpPr/>
          <p:nvPr/>
        </p:nvSpPr>
        <p:spPr>
          <a:xfrm>
            <a:off x="-28575" y="-85725"/>
            <a:ext cx="3457575" cy="621506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MATERIALS</a:t>
            </a:r>
          </a:p>
        </p:txBody>
      </p:sp>
      <p:sp>
        <p:nvSpPr>
          <p:cNvPr id="10" name="Footer Placeholder 9">
            <a:extLst>
              <a:ext uri="{FF2B5EF4-FFF2-40B4-BE49-F238E27FC236}">
                <a16:creationId xmlns:a16="http://schemas.microsoft.com/office/drawing/2014/main" id="{C88429B9-0800-D426-FB2A-08264964378F}"/>
              </a:ext>
            </a:extLst>
          </p:cNvPr>
          <p:cNvSpPr>
            <a:spLocks noGrp="1"/>
          </p:cNvSpPr>
          <p:nvPr>
            <p:ph type="ftr" sz="quarter" idx="11"/>
          </p:nvPr>
        </p:nvSpPr>
        <p:spPr>
          <a:xfrm>
            <a:off x="4962083" y="6456104"/>
            <a:ext cx="7977536" cy="287043"/>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n-NO" sz="1800" b="0" i="0" u="none" strike="noStrike" kern="1200" cap="none" spc="0" normalizeH="0" baseline="0" noProof="0">
                <a:ln>
                  <a:noFill/>
                </a:ln>
                <a:solidFill>
                  <a:prstClr val="white"/>
                </a:solidFill>
                <a:effectLst/>
                <a:uLnTx/>
                <a:uFillTx/>
                <a:latin typeface="David" panose="020E0502060401010101" pitchFamily="34" charset="-79"/>
                <a:ea typeface="+mn-ea"/>
                <a:cs typeface="David" panose="020E0502060401010101" pitchFamily="34" charset="-79"/>
              </a:rPr>
              <a:t>When EI meets AI - Meital 2023 - Meir Komar</a:t>
            </a:r>
            <a:endParaRPr kumimoji="0" lang="en-IL" sz="1800" b="0" i="0" u="none" strike="noStrike" kern="1200" cap="none" spc="0" normalizeH="0" baseline="0" noProof="0">
              <a:ln>
                <a:noFill/>
              </a:ln>
              <a:solidFill>
                <a:prstClr val="white"/>
              </a:solidFill>
              <a:effectLst/>
              <a:uLnTx/>
              <a:uFillTx/>
              <a:latin typeface="David" panose="020E0502060401010101" pitchFamily="34" charset="-79"/>
              <a:ea typeface="+mn-ea"/>
              <a:cs typeface="David" panose="020E0502060401010101" pitchFamily="34" charset="-79"/>
            </a:endParaRPr>
          </a:p>
        </p:txBody>
      </p:sp>
      <p:sp>
        <p:nvSpPr>
          <p:cNvPr id="3" name="Slide Number Placeholder 2">
            <a:extLst>
              <a:ext uri="{FF2B5EF4-FFF2-40B4-BE49-F238E27FC236}">
                <a16:creationId xmlns:a16="http://schemas.microsoft.com/office/drawing/2014/main" id="{78B319E0-359A-08FD-FFC3-7F3173DBFADB}"/>
              </a:ext>
            </a:extLst>
          </p:cNvPr>
          <p:cNvSpPr>
            <a:spLocks noGrp="1"/>
          </p:cNvSpPr>
          <p:nvPr>
            <p:ph type="sldNum" sz="quarter" idx="12"/>
          </p:nvPr>
        </p:nvSpPr>
        <p:spPr/>
        <p:txBody>
          <a:bodyPr/>
          <a:lstStyle/>
          <a:p>
            <a:fld id="{DA041AC3-8FBC-481B-BF4C-E6A536CD0D72}" type="slidenum">
              <a:rPr lang="en-IL" smtClean="0"/>
              <a:t>13</a:t>
            </a:fld>
            <a:endParaRPr lang="en-IL"/>
          </a:p>
        </p:txBody>
      </p:sp>
      <p:sp>
        <p:nvSpPr>
          <p:cNvPr id="2" name="Rectangle: Rounded Corners 1">
            <a:hlinkClick r:id="rId3"/>
            <a:extLst>
              <a:ext uri="{FF2B5EF4-FFF2-40B4-BE49-F238E27FC236}">
                <a16:creationId xmlns:a16="http://schemas.microsoft.com/office/drawing/2014/main" id="{FA6D61A1-7C40-D99D-76F0-A2D58EECC37A}"/>
              </a:ext>
            </a:extLst>
          </p:cNvPr>
          <p:cNvSpPr/>
          <p:nvPr/>
        </p:nvSpPr>
        <p:spPr>
          <a:xfrm>
            <a:off x="4613216" y="605896"/>
            <a:ext cx="5190259" cy="17713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solidFill>
                <a:schemeClr val="bg1"/>
              </a:solidFill>
            </a:endParaRPr>
          </a:p>
        </p:txBody>
      </p:sp>
      <p:pic>
        <p:nvPicPr>
          <p:cNvPr id="4" name="Picture 3">
            <a:hlinkClick r:id="rId3"/>
            <a:extLst>
              <a:ext uri="{FF2B5EF4-FFF2-40B4-BE49-F238E27FC236}">
                <a16:creationId xmlns:a16="http://schemas.microsoft.com/office/drawing/2014/main" id="{28607A79-727A-59AC-47C2-760DFEA081E5}"/>
              </a:ext>
            </a:extLst>
          </p:cNvPr>
          <p:cNvPicPr>
            <a:picLocks noChangeAspect="1"/>
          </p:cNvPicPr>
          <p:nvPr/>
        </p:nvPicPr>
        <p:blipFill>
          <a:blip r:embed="rId4"/>
          <a:stretch>
            <a:fillRect/>
          </a:stretch>
        </p:blipFill>
        <p:spPr>
          <a:xfrm>
            <a:off x="4883496" y="1164277"/>
            <a:ext cx="4637442" cy="713257"/>
          </a:xfrm>
          <a:prstGeom prst="rect">
            <a:avLst/>
          </a:prstGeom>
        </p:spPr>
      </p:pic>
    </p:spTree>
    <p:extLst>
      <p:ext uri="{BB962C8B-B14F-4D97-AF65-F5344CB8AC3E}">
        <p14:creationId xmlns:p14="http://schemas.microsoft.com/office/powerpoint/2010/main" val="214350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A716FFD-8E1D-3E6E-F515-FAEB2C7A5927}"/>
              </a:ext>
            </a:extLst>
          </p:cNvPr>
          <p:cNvSpPr>
            <a:spLocks noGrp="1"/>
          </p:cNvSpPr>
          <p:nvPr>
            <p:ph type="ftr" sz="quarter" idx="11"/>
          </p:nvPr>
        </p:nvSpPr>
        <p:spPr/>
        <p:txBody>
          <a:bodyPr/>
          <a:lstStyle/>
          <a:p>
            <a:r>
              <a:rPr lang="nn-NO"/>
              <a:t>When EI meets AI - Meital 2023 - Meir Komar</a:t>
            </a:r>
            <a:endParaRPr lang="en-IL"/>
          </a:p>
        </p:txBody>
      </p:sp>
      <p:sp>
        <p:nvSpPr>
          <p:cNvPr id="3" name="Slide Number Placeholder 2">
            <a:extLst>
              <a:ext uri="{FF2B5EF4-FFF2-40B4-BE49-F238E27FC236}">
                <a16:creationId xmlns:a16="http://schemas.microsoft.com/office/drawing/2014/main" id="{AD1C3FE7-6E58-476A-E35C-7CA91E495476}"/>
              </a:ext>
            </a:extLst>
          </p:cNvPr>
          <p:cNvSpPr>
            <a:spLocks noGrp="1"/>
          </p:cNvSpPr>
          <p:nvPr>
            <p:ph type="sldNum" sz="quarter" idx="12"/>
          </p:nvPr>
        </p:nvSpPr>
        <p:spPr/>
        <p:txBody>
          <a:bodyPr/>
          <a:lstStyle/>
          <a:p>
            <a:fld id="{DA041AC3-8FBC-481B-BF4C-E6A536CD0D72}" type="slidenum">
              <a:rPr lang="en-IL" smtClean="0"/>
              <a:t>14</a:t>
            </a:fld>
            <a:endParaRPr lang="en-IL"/>
          </a:p>
        </p:txBody>
      </p:sp>
      <p:sp>
        <p:nvSpPr>
          <p:cNvPr id="4" name="Speech Bubble: Rectangle with Corners Rounded 3">
            <a:extLst>
              <a:ext uri="{FF2B5EF4-FFF2-40B4-BE49-F238E27FC236}">
                <a16:creationId xmlns:a16="http://schemas.microsoft.com/office/drawing/2014/main" id="{F8430E6F-5EB9-1D0B-39F5-268BD3151C0F}"/>
              </a:ext>
            </a:extLst>
          </p:cNvPr>
          <p:cNvSpPr/>
          <p:nvPr/>
        </p:nvSpPr>
        <p:spPr>
          <a:xfrm>
            <a:off x="4025246" y="685800"/>
            <a:ext cx="5695950" cy="3251073"/>
          </a:xfrm>
          <a:prstGeom prst="wedgeRoundRectCallout">
            <a:avLst>
              <a:gd name="adj1" fmla="val -78191"/>
              <a:gd name="adj2" fmla="val 8711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he-IL" sz="3600" b="1" dirty="0">
                <a:latin typeface="David" panose="020E0502060401010101" pitchFamily="34" charset="-79"/>
                <a:cs typeface="David" panose="020E0502060401010101" pitchFamily="34" charset="-79"/>
              </a:rPr>
              <a:t>מה הן 3 הבעיות האתיות המרכזיות הקשורות ל-</a:t>
            </a:r>
            <a:r>
              <a:rPr lang="en-US" sz="3600" b="1" dirty="0">
                <a:latin typeface="David" panose="020E0502060401010101" pitchFamily="34" charset="-79"/>
                <a:cs typeface="David" panose="020E0502060401010101" pitchFamily="34" charset="-79"/>
              </a:rPr>
              <a:t>AI</a:t>
            </a:r>
            <a:r>
              <a:rPr lang="he-IL" sz="3600" b="1" dirty="0">
                <a:latin typeface="David" panose="020E0502060401010101" pitchFamily="34" charset="-79"/>
                <a:cs typeface="David" panose="020E0502060401010101" pitchFamily="34" charset="-79"/>
              </a:rPr>
              <a:t>?</a:t>
            </a:r>
            <a:endParaRPr lang="en-IL" sz="36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969872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D16793-E527-1C7D-DAF4-29CD30FB8A86}"/>
              </a:ext>
            </a:extLst>
          </p:cNvPr>
          <p:cNvSpPr txBox="1"/>
          <p:nvPr/>
        </p:nvSpPr>
        <p:spPr>
          <a:xfrm>
            <a:off x="676656" y="3005328"/>
            <a:ext cx="10838688" cy="1200329"/>
          </a:xfrm>
          <a:prstGeom prst="rect">
            <a:avLst/>
          </a:prstGeom>
          <a:noFill/>
        </p:spPr>
        <p:txBody>
          <a:bodyPr wrap="square" rtlCol="0">
            <a:spAutoFit/>
          </a:bodyPr>
          <a:lstStyle/>
          <a:p>
            <a:pPr algn="ctr"/>
            <a:r>
              <a:rPr lang="he-IL" sz="7200" b="1" i="1" kern="1200" dirty="0">
                <a:solidFill>
                  <a:schemeClr val="tx1"/>
                </a:solidFill>
                <a:latin typeface="David" panose="020E0502060401010101" pitchFamily="34" charset="-79"/>
                <a:cs typeface="David" panose="020E0502060401010101" pitchFamily="34" charset="-79"/>
              </a:rPr>
              <a:t>עד כאן מבוא לפתיחת ההקדמה</a:t>
            </a:r>
            <a:endParaRPr lang="en-US" sz="2400" b="1" i="1" kern="1200" dirty="0">
              <a:solidFill>
                <a:schemeClr val="tx1"/>
              </a:solidFill>
              <a:latin typeface="David" panose="020E0502060401010101" pitchFamily="34" charset="-79"/>
              <a:cs typeface="David" panose="020E0502060401010101" pitchFamily="34" charset="-79"/>
            </a:endParaRPr>
          </a:p>
        </p:txBody>
      </p:sp>
      <p:sp>
        <p:nvSpPr>
          <p:cNvPr id="3" name="Footer Placeholder 2">
            <a:extLst>
              <a:ext uri="{FF2B5EF4-FFF2-40B4-BE49-F238E27FC236}">
                <a16:creationId xmlns:a16="http://schemas.microsoft.com/office/drawing/2014/main" id="{F7396E7A-3FDC-77B3-BCC9-D18F2EE29BE9}"/>
              </a:ext>
            </a:extLst>
          </p:cNvPr>
          <p:cNvSpPr>
            <a:spLocks noGrp="1"/>
          </p:cNvSpPr>
          <p:nvPr>
            <p:ph type="ftr" sz="quarter" idx="11"/>
          </p:nvPr>
        </p:nvSpPr>
        <p:spPr/>
        <p:txBody>
          <a:bodyPr/>
          <a:lstStyle/>
          <a:p>
            <a:r>
              <a:rPr lang="nn-NO"/>
              <a:t>When EI meets AI - Meital 2023 - Meir Komar</a:t>
            </a:r>
            <a:endParaRPr lang="en-IL"/>
          </a:p>
        </p:txBody>
      </p:sp>
      <p:sp>
        <p:nvSpPr>
          <p:cNvPr id="6" name="Slide Number Placeholder 5">
            <a:extLst>
              <a:ext uri="{FF2B5EF4-FFF2-40B4-BE49-F238E27FC236}">
                <a16:creationId xmlns:a16="http://schemas.microsoft.com/office/drawing/2014/main" id="{6CE79706-B171-C28D-07F2-8D064B567068}"/>
              </a:ext>
            </a:extLst>
          </p:cNvPr>
          <p:cNvSpPr>
            <a:spLocks noGrp="1"/>
          </p:cNvSpPr>
          <p:nvPr>
            <p:ph type="sldNum" sz="quarter" idx="12"/>
          </p:nvPr>
        </p:nvSpPr>
        <p:spPr/>
        <p:txBody>
          <a:bodyPr/>
          <a:lstStyle/>
          <a:p>
            <a:fld id="{DA041AC3-8FBC-481B-BF4C-E6A536CD0D72}" type="slidenum">
              <a:rPr lang="en-IL" smtClean="0"/>
              <a:t>15</a:t>
            </a:fld>
            <a:endParaRPr lang="en-IL"/>
          </a:p>
        </p:txBody>
      </p:sp>
      <p:pic>
        <p:nvPicPr>
          <p:cNvPr id="7" name="Picture 6" descr="A digital clock with numbers&#10;&#10;Description automatically generated with low confidence">
            <a:extLst>
              <a:ext uri="{FF2B5EF4-FFF2-40B4-BE49-F238E27FC236}">
                <a16:creationId xmlns:a16="http://schemas.microsoft.com/office/drawing/2014/main" id="{641E79AA-D147-670D-BFBA-2D78C7941250}"/>
              </a:ext>
            </a:extLst>
          </p:cNvPr>
          <p:cNvPicPr>
            <a:picLocks noChangeAspect="1"/>
          </p:cNvPicPr>
          <p:nvPr/>
        </p:nvPicPr>
        <p:blipFill>
          <a:blip r:embed="rId2"/>
          <a:stretch>
            <a:fillRect/>
          </a:stretch>
        </p:blipFill>
        <p:spPr>
          <a:xfrm>
            <a:off x="0" y="-1866"/>
            <a:ext cx="2857500" cy="1495425"/>
          </a:xfrm>
          <a:prstGeom prst="rect">
            <a:avLst/>
          </a:prstGeom>
        </p:spPr>
      </p:pic>
    </p:spTree>
    <p:extLst>
      <p:ext uri="{BB962C8B-B14F-4D97-AF65-F5344CB8AC3E}">
        <p14:creationId xmlns:p14="http://schemas.microsoft.com/office/powerpoint/2010/main" val="1264946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890D290B-09D4-2940-2182-460319AE0E30}"/>
              </a:ext>
            </a:extLst>
          </p:cNvPr>
          <p:cNvGraphicFramePr/>
          <p:nvPr>
            <p:extLst>
              <p:ext uri="{D42A27DB-BD31-4B8C-83A1-F6EECF244321}">
                <p14:modId xmlns:p14="http://schemas.microsoft.com/office/powerpoint/2010/main" val="2461574024"/>
              </p:ext>
            </p:extLst>
          </p:nvPr>
        </p:nvGraphicFramePr>
        <p:xfrm>
          <a:off x="2990851" y="314325"/>
          <a:ext cx="9201150" cy="5457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6DAD9FFF-7BD7-9FA4-5FED-4DD1DE650DA6}"/>
              </a:ext>
            </a:extLst>
          </p:cNvPr>
          <p:cNvSpPr/>
          <p:nvPr/>
        </p:nvSpPr>
        <p:spPr>
          <a:xfrm>
            <a:off x="0" y="0"/>
            <a:ext cx="2990850" cy="613886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en-IL" altLang="en-IL" sz="36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Transparency</a:t>
            </a:r>
            <a:endParaRPr lang="en-IL" sz="3600" b="1" dirty="0">
              <a:solidFill>
                <a:schemeClr val="bg1"/>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417647C2-AE09-1933-5915-82748D7A4952}"/>
              </a:ext>
            </a:extLst>
          </p:cNvPr>
          <p:cNvSpPr>
            <a:spLocks noGrp="1"/>
          </p:cNvSpPr>
          <p:nvPr>
            <p:ph type="ftr" sz="quarter" idx="11"/>
          </p:nvPr>
        </p:nvSpPr>
        <p:spPr/>
        <p:txBody>
          <a:bodyPr/>
          <a:lstStyle/>
          <a:p>
            <a:r>
              <a:rPr lang="he-IL"/>
              <a:t>וובינר לסגל האקדמי - אוניברסיטת אריאל בשומרון - מאיר קומר - שבט תשפ"ג</a:t>
            </a:r>
            <a:endParaRPr lang="en-IL"/>
          </a:p>
        </p:txBody>
      </p:sp>
      <p:sp>
        <p:nvSpPr>
          <p:cNvPr id="5" name="Action Button: Return 4">
            <a:hlinkClick r:id="" action="ppaction://hlinkshowjump?jump=lastslideviewed" highlightClick="1"/>
            <a:extLst>
              <a:ext uri="{FF2B5EF4-FFF2-40B4-BE49-F238E27FC236}">
                <a16:creationId xmlns:a16="http://schemas.microsoft.com/office/drawing/2014/main" id="{96BA03FF-7420-0C47-24A3-A5A7EF571A9E}"/>
              </a:ext>
            </a:extLst>
          </p:cNvPr>
          <p:cNvSpPr/>
          <p:nvPr/>
        </p:nvSpPr>
        <p:spPr>
          <a:xfrm>
            <a:off x="0" y="6334125"/>
            <a:ext cx="723900" cy="523875"/>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287504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890D290B-09D4-2940-2182-460319AE0E30}"/>
              </a:ext>
            </a:extLst>
          </p:cNvPr>
          <p:cNvGraphicFramePr/>
          <p:nvPr>
            <p:extLst>
              <p:ext uri="{D42A27DB-BD31-4B8C-83A1-F6EECF244321}">
                <p14:modId xmlns:p14="http://schemas.microsoft.com/office/powerpoint/2010/main" val="678878744"/>
              </p:ext>
            </p:extLst>
          </p:nvPr>
        </p:nvGraphicFramePr>
        <p:xfrm>
          <a:off x="3038476" y="1704976"/>
          <a:ext cx="9201150" cy="243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6DAD9FFF-7BD7-9FA4-5FED-4DD1DE650DA6}"/>
              </a:ext>
            </a:extLst>
          </p:cNvPr>
          <p:cNvSpPr/>
          <p:nvPr/>
        </p:nvSpPr>
        <p:spPr>
          <a:xfrm>
            <a:off x="0" y="0"/>
            <a:ext cx="2990850" cy="613886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en-US" altLang="en-IL" sz="32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Accountability</a:t>
            </a:r>
            <a:endParaRPr lang="en-IL" sz="3200" b="1" dirty="0">
              <a:solidFill>
                <a:schemeClr val="bg1"/>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417647C2-AE09-1933-5915-82748D7A4952}"/>
              </a:ext>
            </a:extLst>
          </p:cNvPr>
          <p:cNvSpPr>
            <a:spLocks noGrp="1"/>
          </p:cNvSpPr>
          <p:nvPr>
            <p:ph type="ftr" sz="quarter" idx="11"/>
          </p:nvPr>
        </p:nvSpPr>
        <p:spPr/>
        <p:txBody>
          <a:bodyPr/>
          <a:lstStyle/>
          <a:p>
            <a:r>
              <a:rPr lang="he-IL"/>
              <a:t>וובינר לסגל האקדמי - אוניברסיטת אריאל בשומרון - מאיר קומר - שבט תשפ"ג</a:t>
            </a:r>
            <a:endParaRPr lang="en-IL"/>
          </a:p>
        </p:txBody>
      </p:sp>
      <p:sp>
        <p:nvSpPr>
          <p:cNvPr id="5" name="Action Button: Return 4">
            <a:hlinkClick r:id="" action="ppaction://hlinkshowjump?jump=lastslideviewed" highlightClick="1"/>
            <a:extLst>
              <a:ext uri="{FF2B5EF4-FFF2-40B4-BE49-F238E27FC236}">
                <a16:creationId xmlns:a16="http://schemas.microsoft.com/office/drawing/2014/main" id="{96BA03FF-7420-0C47-24A3-A5A7EF571A9E}"/>
              </a:ext>
            </a:extLst>
          </p:cNvPr>
          <p:cNvSpPr/>
          <p:nvPr/>
        </p:nvSpPr>
        <p:spPr>
          <a:xfrm>
            <a:off x="0" y="6334125"/>
            <a:ext cx="723900" cy="523875"/>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24238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890D290B-09D4-2940-2182-460319AE0E30}"/>
              </a:ext>
            </a:extLst>
          </p:cNvPr>
          <p:cNvGraphicFramePr/>
          <p:nvPr>
            <p:extLst>
              <p:ext uri="{D42A27DB-BD31-4B8C-83A1-F6EECF244321}">
                <p14:modId xmlns:p14="http://schemas.microsoft.com/office/powerpoint/2010/main" val="1453670397"/>
              </p:ext>
            </p:extLst>
          </p:nvPr>
        </p:nvGraphicFramePr>
        <p:xfrm>
          <a:off x="3038476" y="428625"/>
          <a:ext cx="9201150" cy="52196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6DAD9FFF-7BD7-9FA4-5FED-4DD1DE650DA6}"/>
              </a:ext>
            </a:extLst>
          </p:cNvPr>
          <p:cNvSpPr/>
          <p:nvPr/>
        </p:nvSpPr>
        <p:spPr>
          <a:xfrm>
            <a:off x="0" y="0"/>
            <a:ext cx="2990850" cy="613886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altLang="en-IL" sz="32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Job </a:t>
            </a:r>
            <a:r>
              <a:rPr kumimoji="0" lang="en-US" altLang="en-IL" sz="3200" b="1"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Displacment</a:t>
            </a:r>
            <a:endParaRPr lang="en-IL" sz="3200" b="1" dirty="0">
              <a:solidFill>
                <a:schemeClr val="bg1"/>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417647C2-AE09-1933-5915-82748D7A4952}"/>
              </a:ext>
            </a:extLst>
          </p:cNvPr>
          <p:cNvSpPr>
            <a:spLocks noGrp="1"/>
          </p:cNvSpPr>
          <p:nvPr>
            <p:ph type="ftr" sz="quarter" idx="11"/>
          </p:nvPr>
        </p:nvSpPr>
        <p:spPr/>
        <p:txBody>
          <a:bodyPr/>
          <a:lstStyle/>
          <a:p>
            <a:r>
              <a:rPr lang="he-IL"/>
              <a:t>וובינר לסגל האקדמי - אוניברסיטת אריאל בשומרון - מאיר קומר - שבט תשפ"ג</a:t>
            </a:r>
            <a:endParaRPr lang="en-IL"/>
          </a:p>
        </p:txBody>
      </p:sp>
      <p:sp>
        <p:nvSpPr>
          <p:cNvPr id="5" name="Action Button: Return 4">
            <a:hlinkClick r:id="" action="ppaction://hlinkshowjump?jump=lastslideviewed" highlightClick="1"/>
            <a:extLst>
              <a:ext uri="{FF2B5EF4-FFF2-40B4-BE49-F238E27FC236}">
                <a16:creationId xmlns:a16="http://schemas.microsoft.com/office/drawing/2014/main" id="{96BA03FF-7420-0C47-24A3-A5A7EF571A9E}"/>
              </a:ext>
            </a:extLst>
          </p:cNvPr>
          <p:cNvSpPr/>
          <p:nvPr/>
        </p:nvSpPr>
        <p:spPr>
          <a:xfrm>
            <a:off x="0" y="6334125"/>
            <a:ext cx="723900" cy="523875"/>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447413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890D290B-09D4-2940-2182-460319AE0E30}"/>
              </a:ext>
            </a:extLst>
          </p:cNvPr>
          <p:cNvGraphicFramePr/>
          <p:nvPr>
            <p:extLst>
              <p:ext uri="{D42A27DB-BD31-4B8C-83A1-F6EECF244321}">
                <p14:modId xmlns:p14="http://schemas.microsoft.com/office/powerpoint/2010/main" val="3240176600"/>
              </p:ext>
            </p:extLst>
          </p:nvPr>
        </p:nvGraphicFramePr>
        <p:xfrm>
          <a:off x="3038476" y="314325"/>
          <a:ext cx="9201150" cy="5381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6DAD9FFF-7BD7-9FA4-5FED-4DD1DE650DA6}"/>
              </a:ext>
            </a:extLst>
          </p:cNvPr>
          <p:cNvSpPr/>
          <p:nvPr/>
        </p:nvSpPr>
        <p:spPr>
          <a:xfrm>
            <a:off x="0" y="-19050"/>
            <a:ext cx="2990850" cy="613886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altLang="en-IL" sz="32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Privacy and Security</a:t>
            </a:r>
            <a:endParaRPr lang="en-IL" sz="3200" b="1" dirty="0">
              <a:solidFill>
                <a:schemeClr val="bg1"/>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417647C2-AE09-1933-5915-82748D7A4952}"/>
              </a:ext>
            </a:extLst>
          </p:cNvPr>
          <p:cNvSpPr>
            <a:spLocks noGrp="1"/>
          </p:cNvSpPr>
          <p:nvPr>
            <p:ph type="ftr" sz="quarter" idx="11"/>
          </p:nvPr>
        </p:nvSpPr>
        <p:spPr/>
        <p:txBody>
          <a:bodyPr/>
          <a:lstStyle/>
          <a:p>
            <a:r>
              <a:rPr lang="he-IL"/>
              <a:t>וובינר לסגל האקדמי - אוניברסיטת אריאל בשומרון - מאיר קומר - שבט תשפ"ג</a:t>
            </a:r>
            <a:endParaRPr lang="en-IL"/>
          </a:p>
        </p:txBody>
      </p:sp>
      <p:sp>
        <p:nvSpPr>
          <p:cNvPr id="5" name="Action Button: Return 4">
            <a:hlinkClick r:id="" action="ppaction://hlinkshowjump?jump=lastslideviewed" highlightClick="1"/>
            <a:extLst>
              <a:ext uri="{FF2B5EF4-FFF2-40B4-BE49-F238E27FC236}">
                <a16:creationId xmlns:a16="http://schemas.microsoft.com/office/drawing/2014/main" id="{96BA03FF-7420-0C47-24A3-A5A7EF571A9E}"/>
              </a:ext>
            </a:extLst>
          </p:cNvPr>
          <p:cNvSpPr/>
          <p:nvPr/>
        </p:nvSpPr>
        <p:spPr>
          <a:xfrm>
            <a:off x="0" y="6334125"/>
            <a:ext cx="723900" cy="523875"/>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043785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A716FFD-8E1D-3E6E-F515-FAEB2C7A5927}"/>
              </a:ext>
            </a:extLst>
          </p:cNvPr>
          <p:cNvSpPr>
            <a:spLocks noGrp="1"/>
          </p:cNvSpPr>
          <p:nvPr>
            <p:ph type="ftr" sz="quarter" idx="11"/>
          </p:nvPr>
        </p:nvSpPr>
        <p:spPr/>
        <p:txBody>
          <a:bodyPr/>
          <a:lstStyle/>
          <a:p>
            <a:r>
              <a:rPr lang="nn-NO"/>
              <a:t>When EI meets AI - Meital 2023 - Meir Komar</a:t>
            </a:r>
            <a:endParaRPr lang="en-IL"/>
          </a:p>
        </p:txBody>
      </p:sp>
      <p:sp>
        <p:nvSpPr>
          <p:cNvPr id="3" name="Slide Number Placeholder 2">
            <a:extLst>
              <a:ext uri="{FF2B5EF4-FFF2-40B4-BE49-F238E27FC236}">
                <a16:creationId xmlns:a16="http://schemas.microsoft.com/office/drawing/2014/main" id="{AD1C3FE7-6E58-476A-E35C-7CA91E495476}"/>
              </a:ext>
            </a:extLst>
          </p:cNvPr>
          <p:cNvSpPr>
            <a:spLocks noGrp="1"/>
          </p:cNvSpPr>
          <p:nvPr>
            <p:ph type="sldNum" sz="quarter" idx="12"/>
          </p:nvPr>
        </p:nvSpPr>
        <p:spPr/>
        <p:txBody>
          <a:bodyPr/>
          <a:lstStyle/>
          <a:p>
            <a:fld id="{DA041AC3-8FBC-481B-BF4C-E6A536CD0D72}" type="slidenum">
              <a:rPr lang="en-IL" smtClean="0"/>
              <a:t>2</a:t>
            </a:fld>
            <a:endParaRPr lang="en-IL"/>
          </a:p>
        </p:txBody>
      </p:sp>
      <p:sp>
        <p:nvSpPr>
          <p:cNvPr id="4" name="Speech Bubble: Rectangle with Corners Rounded 3">
            <a:extLst>
              <a:ext uri="{FF2B5EF4-FFF2-40B4-BE49-F238E27FC236}">
                <a16:creationId xmlns:a16="http://schemas.microsoft.com/office/drawing/2014/main" id="{F8430E6F-5EB9-1D0B-39F5-268BD3151C0F}"/>
              </a:ext>
            </a:extLst>
          </p:cNvPr>
          <p:cNvSpPr/>
          <p:nvPr/>
        </p:nvSpPr>
        <p:spPr>
          <a:xfrm>
            <a:off x="4025246" y="685800"/>
            <a:ext cx="5695950" cy="3251073"/>
          </a:xfrm>
          <a:prstGeom prst="wedgeRoundRectCallout">
            <a:avLst>
              <a:gd name="adj1" fmla="val -78191"/>
              <a:gd name="adj2" fmla="val 8711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he-IL" sz="3600" b="1" dirty="0">
                <a:latin typeface="David" panose="020E0502060401010101" pitchFamily="34" charset="-79"/>
                <a:cs typeface="David" panose="020E0502060401010101" pitchFamily="34" charset="-79"/>
              </a:rPr>
              <a:t>מה הן 3 הבעיות האתיות המרכזיות הקשורות ל-</a:t>
            </a:r>
            <a:r>
              <a:rPr lang="en-US" sz="3600" b="1" dirty="0">
                <a:latin typeface="David" panose="020E0502060401010101" pitchFamily="34" charset="-79"/>
                <a:cs typeface="David" panose="020E0502060401010101" pitchFamily="34" charset="-79"/>
              </a:rPr>
              <a:t>AI</a:t>
            </a:r>
            <a:r>
              <a:rPr lang="he-IL" sz="3600" b="1" dirty="0">
                <a:latin typeface="David" panose="020E0502060401010101" pitchFamily="34" charset="-79"/>
                <a:cs typeface="David" panose="020E0502060401010101" pitchFamily="34" charset="-79"/>
              </a:rPr>
              <a:t>?</a:t>
            </a:r>
            <a:endParaRPr lang="en-IL" sz="36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693278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890D290B-09D4-2940-2182-460319AE0E30}"/>
              </a:ext>
            </a:extLst>
          </p:cNvPr>
          <p:cNvGraphicFramePr/>
          <p:nvPr>
            <p:extLst>
              <p:ext uri="{D42A27DB-BD31-4B8C-83A1-F6EECF244321}">
                <p14:modId xmlns:p14="http://schemas.microsoft.com/office/powerpoint/2010/main" val="3434466202"/>
              </p:ext>
            </p:extLst>
          </p:nvPr>
        </p:nvGraphicFramePr>
        <p:xfrm>
          <a:off x="3019425" y="333374"/>
          <a:ext cx="9220201" cy="2819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6DAD9FFF-7BD7-9FA4-5FED-4DD1DE650DA6}"/>
              </a:ext>
            </a:extLst>
          </p:cNvPr>
          <p:cNvSpPr/>
          <p:nvPr/>
        </p:nvSpPr>
        <p:spPr>
          <a:xfrm>
            <a:off x="0" y="-19050"/>
            <a:ext cx="2990850" cy="613886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altLang="en-IL" sz="32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Discrimination</a:t>
            </a:r>
          </a:p>
          <a:p>
            <a:pPr lvl="0" algn="ctr"/>
            <a:r>
              <a:rPr lang="en-US" sz="3200" b="1" dirty="0">
                <a:solidFill>
                  <a:schemeClr val="bg1"/>
                </a:solidFill>
                <a:latin typeface="Times New Roman" panose="02020603050405020304" pitchFamily="18" charset="0"/>
                <a:cs typeface="Times New Roman" panose="02020603050405020304" pitchFamily="18" charset="0"/>
              </a:rPr>
              <a:t>And</a:t>
            </a:r>
          </a:p>
          <a:p>
            <a:pPr lvl="0" algn="ctr"/>
            <a:r>
              <a:rPr lang="en-US" sz="3200" b="1" dirty="0">
                <a:solidFill>
                  <a:schemeClr val="bg1"/>
                </a:solidFill>
                <a:latin typeface="Times New Roman" panose="02020603050405020304" pitchFamily="18" charset="0"/>
                <a:cs typeface="Times New Roman" panose="02020603050405020304" pitchFamily="18" charset="0"/>
              </a:rPr>
              <a:t>Bias</a:t>
            </a:r>
            <a:endParaRPr lang="en-IL" sz="3200" b="1" dirty="0">
              <a:solidFill>
                <a:schemeClr val="bg1"/>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417647C2-AE09-1933-5915-82748D7A4952}"/>
              </a:ext>
            </a:extLst>
          </p:cNvPr>
          <p:cNvSpPr>
            <a:spLocks noGrp="1"/>
          </p:cNvSpPr>
          <p:nvPr>
            <p:ph type="ftr" sz="quarter" idx="11"/>
          </p:nvPr>
        </p:nvSpPr>
        <p:spPr/>
        <p:txBody>
          <a:bodyPr/>
          <a:lstStyle/>
          <a:p>
            <a:r>
              <a:rPr lang="he-IL"/>
              <a:t>וובינר לסגל האקדמי - אוניברסיטת אריאל בשומרון - מאיר קומר - שבט תשפ"ג</a:t>
            </a:r>
            <a:endParaRPr lang="en-IL"/>
          </a:p>
        </p:txBody>
      </p:sp>
      <p:sp>
        <p:nvSpPr>
          <p:cNvPr id="5" name="Action Button: Return 4">
            <a:hlinkClick r:id="" action="ppaction://hlinkshowjump?jump=lastslideviewed" highlightClick="1"/>
            <a:extLst>
              <a:ext uri="{FF2B5EF4-FFF2-40B4-BE49-F238E27FC236}">
                <a16:creationId xmlns:a16="http://schemas.microsoft.com/office/drawing/2014/main" id="{96BA03FF-7420-0C47-24A3-A5A7EF571A9E}"/>
              </a:ext>
            </a:extLst>
          </p:cNvPr>
          <p:cNvSpPr/>
          <p:nvPr/>
        </p:nvSpPr>
        <p:spPr>
          <a:xfrm>
            <a:off x="0" y="6334125"/>
            <a:ext cx="723900" cy="523875"/>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157895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4" name="Action Button: Return 3">
            <a:hlinkClick r:id="" action="ppaction://hlinkshowjump?jump=lastslideviewed" highlightClick="1"/>
            <a:extLst>
              <a:ext uri="{FF2B5EF4-FFF2-40B4-BE49-F238E27FC236}">
                <a16:creationId xmlns:a16="http://schemas.microsoft.com/office/drawing/2014/main" id="{7212860E-D5E9-D7E0-56B5-0940D684AB05}"/>
              </a:ext>
            </a:extLst>
          </p:cNvPr>
          <p:cNvSpPr/>
          <p:nvPr/>
        </p:nvSpPr>
        <p:spPr>
          <a:xfrm>
            <a:off x="0" y="6334125"/>
            <a:ext cx="723900" cy="523875"/>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latin typeface="David" panose="020E0502060401010101" pitchFamily="34" charset="-79"/>
              <a:cs typeface="David" panose="020E0502060401010101" pitchFamily="34" charset="-79"/>
            </a:endParaRPr>
          </a:p>
        </p:txBody>
      </p:sp>
      <p:sp>
        <p:nvSpPr>
          <p:cNvPr id="2" name="Google Shape;106;p3">
            <a:extLst>
              <a:ext uri="{FF2B5EF4-FFF2-40B4-BE49-F238E27FC236}">
                <a16:creationId xmlns:a16="http://schemas.microsoft.com/office/drawing/2014/main" id="{9B0B664F-673D-7ABC-DCE5-81AD18B7B95C}"/>
              </a:ext>
            </a:extLst>
          </p:cNvPr>
          <p:cNvSpPr txBox="1">
            <a:spLocks/>
          </p:cNvSpPr>
          <p:nvPr/>
        </p:nvSpPr>
        <p:spPr>
          <a:xfrm>
            <a:off x="3531291" y="605896"/>
            <a:ext cx="8403534" cy="5657118"/>
          </a:xfrm>
          <a:prstGeom prst="rect">
            <a:avLst/>
          </a:prstGeom>
        </p:spPr>
        <p:txBody>
          <a:bodyPr spcFirstLastPara="1" vert="horz" lIns="0" tIns="45720" rIns="0" bIns="45720" rtlCol="0" anchor="t" anchorCtr="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0"/>
              </a:spcBef>
              <a:spcAft>
                <a:spcPts val="0"/>
              </a:spcAft>
              <a:buSzPts val="2800"/>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  Job Displacement </a:t>
            </a:r>
          </a:p>
          <a:p>
            <a:pPr>
              <a:spcBef>
                <a:spcPts val="0"/>
              </a:spcBef>
              <a:spcAft>
                <a:spcPts val="0"/>
              </a:spcAft>
              <a:buSzPts val="2800"/>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  New distribution of wealth</a:t>
            </a:r>
          </a:p>
          <a:p>
            <a:pPr marL="354013" indent="-354013">
              <a:spcBef>
                <a:spcPts val="0"/>
              </a:spcBef>
              <a:spcAft>
                <a:spcPts val="0"/>
              </a:spcAft>
              <a:buSzPts val="2800"/>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Influencing behaviors and interactions for good and for bad</a:t>
            </a:r>
          </a:p>
          <a:p>
            <a:pPr>
              <a:spcBef>
                <a:spcPts val="0"/>
              </a:spcBef>
              <a:spcAft>
                <a:spcPts val="0"/>
              </a:spcAft>
              <a:buSzPts val="2800"/>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 Emotional manipulations</a:t>
            </a:r>
          </a:p>
          <a:p>
            <a:pPr>
              <a:spcBef>
                <a:spcPts val="0"/>
              </a:spcBef>
              <a:spcAft>
                <a:spcPts val="0"/>
              </a:spcAft>
              <a:buSzPts val="2800"/>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  Increasing the digital divide</a:t>
            </a:r>
          </a:p>
        </p:txBody>
      </p:sp>
      <p:pic>
        <p:nvPicPr>
          <p:cNvPr id="7" name="Picture 6">
            <a:extLst>
              <a:ext uri="{FF2B5EF4-FFF2-40B4-BE49-F238E27FC236}">
                <a16:creationId xmlns:a16="http://schemas.microsoft.com/office/drawing/2014/main" id="{BA5B1B39-7053-0823-65AF-DF07E83FBB26}"/>
              </a:ext>
            </a:extLst>
          </p:cNvPr>
          <p:cNvPicPr>
            <a:picLocks noChangeAspect="1"/>
          </p:cNvPicPr>
          <p:nvPr/>
        </p:nvPicPr>
        <p:blipFill>
          <a:blip r:embed="rId3"/>
          <a:stretch>
            <a:fillRect/>
          </a:stretch>
        </p:blipFill>
        <p:spPr>
          <a:xfrm>
            <a:off x="3520190" y="3519854"/>
            <a:ext cx="8116747" cy="2599957"/>
          </a:xfrm>
          <a:prstGeom prst="rect">
            <a:avLst/>
          </a:prstGeom>
        </p:spPr>
      </p:pic>
      <p:sp>
        <p:nvSpPr>
          <p:cNvPr id="3" name="Rectangle 2">
            <a:extLst>
              <a:ext uri="{FF2B5EF4-FFF2-40B4-BE49-F238E27FC236}">
                <a16:creationId xmlns:a16="http://schemas.microsoft.com/office/drawing/2014/main" id="{247EB883-ED5B-49BB-7D2B-721C7B26185A}"/>
              </a:ext>
            </a:extLst>
          </p:cNvPr>
          <p:cNvSpPr/>
          <p:nvPr/>
        </p:nvSpPr>
        <p:spPr>
          <a:xfrm>
            <a:off x="0" y="-38714"/>
            <a:ext cx="2990850" cy="613886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altLang="en-IL" sz="32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Societal </a:t>
            </a:r>
            <a:r>
              <a:rPr kumimoji="0" lang="en-US" altLang="en-IL" sz="3200" b="1"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implicatations</a:t>
            </a:r>
            <a:endParaRPr lang="en-IL" sz="3200" b="1" dirty="0">
              <a:solidFill>
                <a:schemeClr val="bg1"/>
              </a:solidFill>
              <a:latin typeface="Times New Roman" panose="020206030504050203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5A85B447-942C-0D57-1D80-FEFFA850E7B8}"/>
              </a:ext>
            </a:extLst>
          </p:cNvPr>
          <p:cNvGrpSpPr/>
          <p:nvPr/>
        </p:nvGrpSpPr>
        <p:grpSpPr>
          <a:xfrm>
            <a:off x="11101" y="389739"/>
            <a:ext cx="2990850" cy="1391435"/>
            <a:chOff x="179738" y="1302706"/>
            <a:chExt cx="3642933" cy="1330032"/>
          </a:xfrm>
        </p:grpSpPr>
        <p:pic>
          <p:nvPicPr>
            <p:cNvPr id="6" name="Picture 5" descr="Icon&#10;&#10;Description automatically generated">
              <a:extLst>
                <a:ext uri="{FF2B5EF4-FFF2-40B4-BE49-F238E27FC236}">
                  <a16:creationId xmlns:a16="http://schemas.microsoft.com/office/drawing/2014/main" id="{16B6D0B4-4341-BA81-1B72-D13BC07792C7}"/>
                </a:ext>
              </a:extLst>
            </p:cNvPr>
            <p:cNvPicPr>
              <a:picLocks noChangeAspect="1"/>
            </p:cNvPicPr>
            <p:nvPr/>
          </p:nvPicPr>
          <p:blipFill>
            <a:blip r:embed="rId4"/>
            <a:stretch>
              <a:fillRect/>
            </a:stretch>
          </p:blipFill>
          <p:spPr>
            <a:xfrm>
              <a:off x="179738" y="1302706"/>
              <a:ext cx="1703539" cy="1330031"/>
            </a:xfrm>
            <a:prstGeom prst="rect">
              <a:avLst/>
            </a:prstGeom>
          </p:spPr>
        </p:pic>
        <p:pic>
          <p:nvPicPr>
            <p:cNvPr id="8" name="Picture 7" descr="A yellow rubber duck&#10;&#10;Description automatically generated with low confidence">
              <a:extLst>
                <a:ext uri="{FF2B5EF4-FFF2-40B4-BE49-F238E27FC236}">
                  <a16:creationId xmlns:a16="http://schemas.microsoft.com/office/drawing/2014/main" id="{A71E81BC-F5D1-BE93-DE03-465471225C6B}"/>
                </a:ext>
              </a:extLst>
            </p:cNvPr>
            <p:cNvPicPr>
              <a:picLocks noChangeAspect="1"/>
            </p:cNvPicPr>
            <p:nvPr/>
          </p:nvPicPr>
          <p:blipFill>
            <a:blip r:embed="rId5"/>
            <a:stretch>
              <a:fillRect/>
            </a:stretch>
          </p:blipFill>
          <p:spPr>
            <a:xfrm>
              <a:off x="2119132" y="1302707"/>
              <a:ext cx="1703539" cy="1330031"/>
            </a:xfrm>
            <a:prstGeom prst="rect">
              <a:avLst/>
            </a:prstGeom>
          </p:spPr>
        </p:pic>
      </p:grpSp>
    </p:spTree>
    <p:extLst>
      <p:ext uri="{BB962C8B-B14F-4D97-AF65-F5344CB8AC3E}">
        <p14:creationId xmlns:p14="http://schemas.microsoft.com/office/powerpoint/2010/main" val="269264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fade">
                                      <p:cBhvr>
                                        <p:cTn id="3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4" name="Action Button: Return 3">
            <a:hlinkClick r:id="" action="ppaction://hlinkshowjump?jump=lastslideviewed" highlightClick="1"/>
            <a:extLst>
              <a:ext uri="{FF2B5EF4-FFF2-40B4-BE49-F238E27FC236}">
                <a16:creationId xmlns:a16="http://schemas.microsoft.com/office/drawing/2014/main" id="{7212860E-D5E9-D7E0-56B5-0940D684AB05}"/>
              </a:ext>
            </a:extLst>
          </p:cNvPr>
          <p:cNvSpPr/>
          <p:nvPr/>
        </p:nvSpPr>
        <p:spPr>
          <a:xfrm>
            <a:off x="0" y="6334125"/>
            <a:ext cx="723900" cy="523875"/>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latin typeface="David" panose="020E0502060401010101" pitchFamily="34" charset="-79"/>
              <a:cs typeface="David" panose="020E0502060401010101" pitchFamily="34" charset="-79"/>
            </a:endParaRPr>
          </a:p>
        </p:txBody>
      </p:sp>
      <p:sp>
        <p:nvSpPr>
          <p:cNvPr id="3" name="Rectangle 2">
            <a:extLst>
              <a:ext uri="{FF2B5EF4-FFF2-40B4-BE49-F238E27FC236}">
                <a16:creationId xmlns:a16="http://schemas.microsoft.com/office/drawing/2014/main" id="{3FAE2421-0F23-C763-7EED-60C10A2FE8B3}"/>
              </a:ext>
            </a:extLst>
          </p:cNvPr>
          <p:cNvSpPr/>
          <p:nvPr/>
        </p:nvSpPr>
        <p:spPr>
          <a:xfrm>
            <a:off x="0" y="-19050"/>
            <a:ext cx="2990850" cy="613886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altLang="en-IL" sz="32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Plagiarism</a:t>
            </a:r>
            <a:endParaRPr lang="en-IL" sz="32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7" name="Diagram 6">
            <a:extLst>
              <a:ext uri="{FF2B5EF4-FFF2-40B4-BE49-F238E27FC236}">
                <a16:creationId xmlns:a16="http://schemas.microsoft.com/office/drawing/2014/main" id="{3257F25A-E66C-A763-14D6-E76C712BB410}"/>
              </a:ext>
            </a:extLst>
          </p:cNvPr>
          <p:cNvGraphicFramePr/>
          <p:nvPr>
            <p:extLst>
              <p:ext uri="{D42A27DB-BD31-4B8C-83A1-F6EECF244321}">
                <p14:modId xmlns:p14="http://schemas.microsoft.com/office/powerpoint/2010/main" val="434548794"/>
              </p:ext>
            </p:extLst>
          </p:nvPr>
        </p:nvGraphicFramePr>
        <p:xfrm>
          <a:off x="3067050" y="247650"/>
          <a:ext cx="9220201" cy="5648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1799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4" name="Action Button: Return 3">
            <a:hlinkClick r:id="" action="ppaction://hlinkshowjump?jump=lastslideviewed" highlightClick="1"/>
            <a:extLst>
              <a:ext uri="{FF2B5EF4-FFF2-40B4-BE49-F238E27FC236}">
                <a16:creationId xmlns:a16="http://schemas.microsoft.com/office/drawing/2014/main" id="{7212860E-D5E9-D7E0-56B5-0940D684AB05}"/>
              </a:ext>
            </a:extLst>
          </p:cNvPr>
          <p:cNvSpPr/>
          <p:nvPr/>
        </p:nvSpPr>
        <p:spPr>
          <a:xfrm>
            <a:off x="0" y="6334125"/>
            <a:ext cx="723900" cy="523875"/>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latin typeface="David" panose="020E0502060401010101" pitchFamily="34" charset="-79"/>
              <a:cs typeface="David" panose="020E0502060401010101" pitchFamily="34" charset="-79"/>
            </a:endParaRPr>
          </a:p>
        </p:txBody>
      </p:sp>
      <p:sp>
        <p:nvSpPr>
          <p:cNvPr id="2" name="Google Shape;106;p3">
            <a:extLst>
              <a:ext uri="{FF2B5EF4-FFF2-40B4-BE49-F238E27FC236}">
                <a16:creationId xmlns:a16="http://schemas.microsoft.com/office/drawing/2014/main" id="{E43E8492-ADC2-353B-2054-1ABEACD99A51}"/>
              </a:ext>
            </a:extLst>
          </p:cNvPr>
          <p:cNvSpPr txBox="1">
            <a:spLocks/>
          </p:cNvSpPr>
          <p:nvPr/>
        </p:nvSpPr>
        <p:spPr>
          <a:xfrm>
            <a:off x="4321479" y="605896"/>
            <a:ext cx="7613346" cy="5657118"/>
          </a:xfrm>
          <a:prstGeom prst="rect">
            <a:avLst/>
          </a:prstGeom>
        </p:spPr>
        <p:txBody>
          <a:bodyPr spcFirstLastPara="1" vert="horz" lIns="0" tIns="45720" rIns="0" bIns="45720" rtlCol="0" anchor="t" anchorCtr="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ts val="0"/>
              </a:spcBef>
              <a:spcAft>
                <a:spcPts val="0"/>
              </a:spcAft>
              <a:buSzPts val="2800"/>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 Using AI in positions that require empathy, such as, care of the elderly, police, judge, ???</a:t>
            </a:r>
          </a:p>
          <a:p>
            <a:pPr>
              <a:lnSpc>
                <a:spcPct val="150000"/>
              </a:lnSpc>
              <a:spcBef>
                <a:spcPts val="0"/>
              </a:spcBef>
              <a:spcAft>
                <a:spcPts val="0"/>
              </a:spcAft>
              <a:buSzPts val="2800"/>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 Weaponization of AI</a:t>
            </a:r>
          </a:p>
          <a:p>
            <a:pPr>
              <a:lnSpc>
                <a:spcPct val="150000"/>
              </a:lnSpc>
              <a:spcBef>
                <a:spcPts val="0"/>
              </a:spcBef>
              <a:spcAft>
                <a:spcPts val="0"/>
              </a:spcAft>
              <a:buSzPts val="2800"/>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Super Intelligence …</a:t>
            </a:r>
          </a:p>
          <a:p>
            <a:pPr>
              <a:lnSpc>
                <a:spcPct val="150000"/>
              </a:lnSpc>
              <a:spcBef>
                <a:spcPts val="0"/>
              </a:spcBef>
              <a:spcAft>
                <a:spcPts val="0"/>
              </a:spcAft>
              <a:buSzPts val="2800"/>
              <a:buFont typeface="Wingdings" panose="05000000000000000000" pitchFamily="2" charset="2"/>
              <a:buChar char="§"/>
            </a:pPr>
            <a:endParaRPr lang="en-US" sz="3200" dirty="0">
              <a:latin typeface="Times New Roman" panose="02020603050405020304" pitchFamily="18" charset="0"/>
              <a:cs typeface="Times New Roman" panose="02020603050405020304" pitchFamily="18" charset="0"/>
            </a:endParaRPr>
          </a:p>
          <a:p>
            <a:pPr>
              <a:spcBef>
                <a:spcPts val="0"/>
              </a:spcBef>
              <a:spcAft>
                <a:spcPts val="0"/>
              </a:spcAft>
              <a:buSzPts val="2800"/>
              <a:buFont typeface="Wingdings" panose="05000000000000000000" pitchFamily="2" charset="2"/>
              <a:buChar char="§"/>
            </a:pPr>
            <a:endParaRPr lang="en-US" sz="3200" dirty="0">
              <a:latin typeface="Times New Roman" panose="02020603050405020304" pitchFamily="18" charset="0"/>
              <a:cs typeface="Times New Roman" panose="02020603050405020304" pitchFamily="18" charset="0"/>
            </a:endParaRPr>
          </a:p>
          <a:p>
            <a:pPr>
              <a:spcBef>
                <a:spcPts val="0"/>
              </a:spcBef>
              <a:spcAft>
                <a:spcPts val="0"/>
              </a:spcAft>
              <a:buSzPts val="2800"/>
              <a:buFont typeface="Wingdings" panose="05000000000000000000" pitchFamily="2" charset="2"/>
              <a:buChar char="§"/>
            </a:pPr>
            <a:endParaRPr lang="en-US" sz="32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489AD77D-4B2C-EED2-321C-CE2E16CC966D}"/>
              </a:ext>
            </a:extLst>
          </p:cNvPr>
          <p:cNvSpPr/>
          <p:nvPr/>
        </p:nvSpPr>
        <p:spPr>
          <a:xfrm>
            <a:off x="0" y="-19050"/>
            <a:ext cx="2990850" cy="613886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altLang="en-IL" sz="32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Human oversight</a:t>
            </a:r>
            <a:endParaRPr lang="en-IL" sz="3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036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4" name="Action Button: Return 3">
            <a:hlinkClick r:id="" action="ppaction://hlinkshowjump?jump=lastslideviewed" highlightClick="1"/>
            <a:extLst>
              <a:ext uri="{FF2B5EF4-FFF2-40B4-BE49-F238E27FC236}">
                <a16:creationId xmlns:a16="http://schemas.microsoft.com/office/drawing/2014/main" id="{7212860E-D5E9-D7E0-56B5-0940D684AB05}"/>
              </a:ext>
            </a:extLst>
          </p:cNvPr>
          <p:cNvSpPr/>
          <p:nvPr/>
        </p:nvSpPr>
        <p:spPr>
          <a:xfrm>
            <a:off x="0" y="6334125"/>
            <a:ext cx="723900" cy="523875"/>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latin typeface="David" panose="020E0502060401010101" pitchFamily="34" charset="-79"/>
              <a:cs typeface="David" panose="020E0502060401010101" pitchFamily="34" charset="-79"/>
            </a:endParaRPr>
          </a:p>
        </p:txBody>
      </p:sp>
      <p:sp>
        <p:nvSpPr>
          <p:cNvPr id="2" name="Google Shape;106;p3">
            <a:extLst>
              <a:ext uri="{FF2B5EF4-FFF2-40B4-BE49-F238E27FC236}">
                <a16:creationId xmlns:a16="http://schemas.microsoft.com/office/drawing/2014/main" id="{3F1DD2D0-8911-45BB-6E35-DA8885354A7C}"/>
              </a:ext>
            </a:extLst>
          </p:cNvPr>
          <p:cNvSpPr txBox="1">
            <a:spLocks/>
          </p:cNvSpPr>
          <p:nvPr/>
        </p:nvSpPr>
        <p:spPr>
          <a:xfrm>
            <a:off x="4321479" y="605896"/>
            <a:ext cx="7613346" cy="5657118"/>
          </a:xfrm>
          <a:prstGeom prst="rect">
            <a:avLst/>
          </a:prstGeom>
        </p:spPr>
        <p:txBody>
          <a:bodyPr spcFirstLastPara="1" vert="horz" lIns="0" tIns="45720" rIns="0" bIns="45720" rtlCol="0" anchor="t" anchorCtr="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0"/>
              </a:spcBef>
              <a:spcAft>
                <a:spcPts val="0"/>
              </a:spcAft>
              <a:buSzPts val="2800"/>
              <a:buFont typeface="Wingdings" panose="05000000000000000000" pitchFamily="2" charset="2"/>
              <a:buChar char="§"/>
            </a:pPr>
            <a:r>
              <a:rPr lang="en-US" sz="3200" dirty="0">
                <a:latin typeface="David" panose="020E0502060401010101" pitchFamily="34" charset="-79"/>
                <a:cs typeface="David" panose="020E0502060401010101" pitchFamily="34" charset="-79"/>
              </a:rPr>
              <a:t> Ethical  algorithms? Which/whose norms?</a:t>
            </a:r>
          </a:p>
          <a:p>
            <a:pPr>
              <a:spcBef>
                <a:spcPts val="0"/>
              </a:spcBef>
              <a:spcAft>
                <a:spcPts val="0"/>
              </a:spcAft>
              <a:buSzPts val="2800"/>
              <a:buFont typeface="Wingdings" panose="05000000000000000000" pitchFamily="2" charset="2"/>
              <a:buChar char="§"/>
            </a:pPr>
            <a:r>
              <a:rPr lang="en-US" sz="3200" dirty="0">
                <a:latin typeface="David" panose="020E0502060401010101" pitchFamily="34" charset="-79"/>
                <a:cs typeface="David" panose="020E0502060401010101" pitchFamily="34" charset="-79"/>
              </a:rPr>
              <a:t> </a:t>
            </a:r>
            <a:r>
              <a:rPr lang="en-US" sz="3200" dirty="0">
                <a:latin typeface="David" panose="020E0502060401010101" pitchFamily="34" charset="-79"/>
                <a:cs typeface="David" panose="020E0502060401010101" pitchFamily="34" charset="-79"/>
                <a:hlinkClick r:id="rId3"/>
              </a:rPr>
              <a:t>https://www.scu.edu/media/ethics-center/technology-ethics/Ethics-Toolkit.pdf</a:t>
            </a:r>
            <a:endParaRPr lang="en-US" sz="3200" dirty="0">
              <a:latin typeface="David" panose="020E0502060401010101" pitchFamily="34" charset="-79"/>
              <a:cs typeface="David" panose="020E0502060401010101" pitchFamily="34" charset="-79"/>
            </a:endParaRPr>
          </a:p>
          <a:p>
            <a:pPr>
              <a:spcBef>
                <a:spcPts val="0"/>
              </a:spcBef>
              <a:spcAft>
                <a:spcPts val="0"/>
              </a:spcAft>
              <a:buSzPts val="2800"/>
              <a:buFont typeface="Wingdings" panose="05000000000000000000" pitchFamily="2" charset="2"/>
              <a:buChar char="§"/>
            </a:pPr>
            <a:r>
              <a:rPr lang="en-US" sz="3200" dirty="0">
                <a:latin typeface="David" panose="020E0502060401010101" pitchFamily="34" charset="-79"/>
                <a:cs typeface="David" panose="020E0502060401010101" pitchFamily="34" charset="-79"/>
                <a:hlinkClick r:id="rId4"/>
              </a:rPr>
              <a:t>https://developers.google.com/machine-learning/crash-course/fairness/video-lecture</a:t>
            </a:r>
            <a:endParaRPr lang="en-US" sz="3200" dirty="0">
              <a:latin typeface="David" panose="020E0502060401010101" pitchFamily="34" charset="-79"/>
              <a:cs typeface="David" panose="020E0502060401010101" pitchFamily="34" charset="-79"/>
            </a:endParaRPr>
          </a:p>
          <a:p>
            <a:pPr>
              <a:spcBef>
                <a:spcPts val="0"/>
              </a:spcBef>
              <a:spcAft>
                <a:spcPts val="0"/>
              </a:spcAft>
              <a:buSzPts val="2800"/>
              <a:buFont typeface="Wingdings" panose="05000000000000000000" pitchFamily="2" charset="2"/>
              <a:buChar char="§"/>
            </a:pPr>
            <a:r>
              <a:rPr lang="en-US" sz="3200" dirty="0">
                <a:latin typeface="David" panose="020E0502060401010101" pitchFamily="34" charset="-79"/>
                <a:cs typeface="David" panose="020E0502060401010101" pitchFamily="34" charset="-79"/>
              </a:rPr>
              <a:t>“we deal with the technology, let the lawyers or the ethicists resolve the ethical concerns”</a:t>
            </a:r>
          </a:p>
          <a:p>
            <a:pPr>
              <a:spcBef>
                <a:spcPts val="0"/>
              </a:spcBef>
              <a:spcAft>
                <a:spcPts val="0"/>
              </a:spcAft>
              <a:buSzPts val="2800"/>
              <a:buFont typeface="Wingdings" panose="05000000000000000000" pitchFamily="2" charset="2"/>
              <a:buChar char="§"/>
            </a:pPr>
            <a:endParaRPr lang="en-US" sz="3200" dirty="0">
              <a:latin typeface="David" panose="020E0502060401010101" pitchFamily="34" charset="-79"/>
              <a:cs typeface="David" panose="020E0502060401010101" pitchFamily="34" charset="-79"/>
            </a:endParaRPr>
          </a:p>
          <a:p>
            <a:pPr>
              <a:spcBef>
                <a:spcPts val="0"/>
              </a:spcBef>
              <a:spcAft>
                <a:spcPts val="0"/>
              </a:spcAft>
              <a:buSzPts val="2800"/>
              <a:buFont typeface="Wingdings" panose="05000000000000000000" pitchFamily="2" charset="2"/>
              <a:buChar char="§"/>
            </a:pPr>
            <a:endParaRPr lang="en-US" sz="3200" dirty="0">
              <a:latin typeface="David" panose="020E0502060401010101" pitchFamily="34" charset="-79"/>
              <a:cs typeface="David" panose="020E0502060401010101" pitchFamily="34" charset="-79"/>
            </a:endParaRPr>
          </a:p>
          <a:p>
            <a:pPr>
              <a:spcBef>
                <a:spcPts val="0"/>
              </a:spcBef>
              <a:spcAft>
                <a:spcPts val="0"/>
              </a:spcAft>
              <a:buSzPts val="2800"/>
              <a:buFont typeface="Wingdings" panose="05000000000000000000" pitchFamily="2" charset="2"/>
              <a:buChar char="§"/>
            </a:pPr>
            <a:endParaRPr lang="en-US" sz="3200" dirty="0">
              <a:latin typeface="David" panose="020E0502060401010101" pitchFamily="34" charset="-79"/>
              <a:cs typeface="David" panose="020E0502060401010101" pitchFamily="34" charset="-79"/>
            </a:endParaRPr>
          </a:p>
        </p:txBody>
      </p:sp>
      <p:sp>
        <p:nvSpPr>
          <p:cNvPr id="3" name="Rectangle 2">
            <a:extLst>
              <a:ext uri="{FF2B5EF4-FFF2-40B4-BE49-F238E27FC236}">
                <a16:creationId xmlns:a16="http://schemas.microsoft.com/office/drawing/2014/main" id="{D0A2A333-7166-0B2B-50C9-4ABF7A103A80}"/>
              </a:ext>
            </a:extLst>
          </p:cNvPr>
          <p:cNvSpPr/>
          <p:nvPr/>
        </p:nvSpPr>
        <p:spPr>
          <a:xfrm>
            <a:off x="0" y="-19050"/>
            <a:ext cx="2990850" cy="613886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altLang="en-IL" sz="32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Additional developer issues</a:t>
            </a:r>
            <a:endParaRPr lang="en-IL" sz="3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862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B221124-AA3B-1D63-96DB-0D9035DD92B7}"/>
              </a:ext>
            </a:extLst>
          </p:cNvPr>
          <p:cNvSpPr>
            <a:spLocks noGrp="1"/>
          </p:cNvSpPr>
          <p:nvPr>
            <p:ph type="ftr" sz="quarter" idx="11"/>
          </p:nvPr>
        </p:nvSpPr>
        <p:spPr/>
        <p:txBody>
          <a:bodyPr/>
          <a:lstStyle/>
          <a:p>
            <a:r>
              <a:rPr lang="nn-NO"/>
              <a:t>When EI meets AI - Meital 2023 - Meir Komar</a:t>
            </a:r>
            <a:endParaRPr lang="en-IL"/>
          </a:p>
        </p:txBody>
      </p:sp>
      <p:sp>
        <p:nvSpPr>
          <p:cNvPr id="3" name="Slide Number Placeholder 2">
            <a:extLst>
              <a:ext uri="{FF2B5EF4-FFF2-40B4-BE49-F238E27FC236}">
                <a16:creationId xmlns:a16="http://schemas.microsoft.com/office/drawing/2014/main" id="{1EE252B1-880C-A2EB-290D-A5DA387CCC64}"/>
              </a:ext>
            </a:extLst>
          </p:cNvPr>
          <p:cNvSpPr>
            <a:spLocks noGrp="1"/>
          </p:cNvSpPr>
          <p:nvPr>
            <p:ph type="sldNum" sz="quarter" idx="12"/>
          </p:nvPr>
        </p:nvSpPr>
        <p:spPr/>
        <p:txBody>
          <a:bodyPr/>
          <a:lstStyle/>
          <a:p>
            <a:fld id="{DA041AC3-8FBC-481B-BF4C-E6A536CD0D72}" type="slidenum">
              <a:rPr lang="en-IL" smtClean="0"/>
              <a:t>3</a:t>
            </a:fld>
            <a:endParaRPr lang="en-IL"/>
          </a:p>
        </p:txBody>
      </p:sp>
      <p:pic>
        <p:nvPicPr>
          <p:cNvPr id="5" name="Picture 4">
            <a:extLst>
              <a:ext uri="{FF2B5EF4-FFF2-40B4-BE49-F238E27FC236}">
                <a16:creationId xmlns:a16="http://schemas.microsoft.com/office/drawing/2014/main" id="{898DBE65-18E7-7094-6E22-38D6045AC983}"/>
              </a:ext>
            </a:extLst>
          </p:cNvPr>
          <p:cNvPicPr>
            <a:picLocks noChangeAspect="1"/>
          </p:cNvPicPr>
          <p:nvPr/>
        </p:nvPicPr>
        <p:blipFill>
          <a:blip r:embed="rId2"/>
          <a:stretch>
            <a:fillRect/>
          </a:stretch>
        </p:blipFill>
        <p:spPr>
          <a:xfrm>
            <a:off x="123825" y="148212"/>
            <a:ext cx="12192000" cy="4762368"/>
          </a:xfrm>
          <a:prstGeom prst="rect">
            <a:avLst/>
          </a:prstGeom>
        </p:spPr>
      </p:pic>
    </p:spTree>
    <p:extLst>
      <p:ext uri="{BB962C8B-B14F-4D97-AF65-F5344CB8AC3E}">
        <p14:creationId xmlns:p14="http://schemas.microsoft.com/office/powerpoint/2010/main" val="4102960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5BFA8E6-C18F-5D11-9181-4D60F85BF8CA}"/>
              </a:ext>
            </a:extLst>
          </p:cNvPr>
          <p:cNvPicPr>
            <a:picLocks noChangeAspect="1"/>
          </p:cNvPicPr>
          <p:nvPr/>
        </p:nvPicPr>
        <p:blipFill>
          <a:blip r:embed="rId2"/>
          <a:stretch>
            <a:fillRect/>
          </a:stretch>
        </p:blipFill>
        <p:spPr>
          <a:xfrm>
            <a:off x="200968" y="307487"/>
            <a:ext cx="5604714" cy="5349735"/>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2C01793A-001D-ED30-903D-39D3A46BB783}"/>
              </a:ext>
            </a:extLst>
          </p:cNvPr>
          <p:cNvPicPr>
            <a:picLocks noChangeAspect="1"/>
          </p:cNvPicPr>
          <p:nvPr/>
        </p:nvPicPr>
        <p:blipFill>
          <a:blip r:embed="rId3"/>
          <a:stretch>
            <a:fillRect/>
          </a:stretch>
        </p:blipFill>
        <p:spPr>
          <a:xfrm>
            <a:off x="6096000" y="567040"/>
            <a:ext cx="6273520" cy="2861960"/>
          </a:xfrm>
          <a:prstGeom prst="rect">
            <a:avLst/>
          </a:prstGeom>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FD23B058-A979-3FB1-DE97-C791CBB16ACE}"/>
              </a:ext>
            </a:extLst>
          </p:cNvPr>
          <p:cNvSpPr>
            <a:spLocks noGrp="1"/>
          </p:cNvSpPr>
          <p:nvPr>
            <p:ph type="sldNum" sz="quarter" idx="12"/>
          </p:nvPr>
        </p:nvSpPr>
        <p:spPr>
          <a:xfrm>
            <a:off x="480060" y="6231866"/>
            <a:ext cx="811019" cy="503578"/>
          </a:xfrm>
        </p:spPr>
        <p:txBody>
          <a:bodyPr>
            <a:normAutofit/>
          </a:bodyPr>
          <a:lstStyle/>
          <a:p>
            <a:pPr>
              <a:lnSpc>
                <a:spcPct val="90000"/>
              </a:lnSpc>
              <a:spcAft>
                <a:spcPts val="600"/>
              </a:spcAft>
            </a:pPr>
            <a:fld id="{DA041AC3-8FBC-481B-BF4C-E6A536CD0D72}" type="slidenum">
              <a:rPr lang="en-IL">
                <a:solidFill>
                  <a:srgbClr val="FFFFFF"/>
                </a:solidFill>
              </a:rPr>
              <a:pPr>
                <a:lnSpc>
                  <a:spcPct val="90000"/>
                </a:lnSpc>
                <a:spcAft>
                  <a:spcPts val="600"/>
                </a:spcAft>
              </a:pPr>
              <a:t>4</a:t>
            </a:fld>
            <a:endParaRPr lang="en-IL">
              <a:solidFill>
                <a:srgbClr val="FFFFFF"/>
              </a:solidFill>
            </a:endParaRPr>
          </a:p>
        </p:txBody>
      </p:sp>
      <p:sp>
        <p:nvSpPr>
          <p:cNvPr id="2" name="Footer Placeholder 1">
            <a:extLst>
              <a:ext uri="{FF2B5EF4-FFF2-40B4-BE49-F238E27FC236}">
                <a16:creationId xmlns:a16="http://schemas.microsoft.com/office/drawing/2014/main" id="{BB8321F3-E1A3-11E1-4189-BA8770EF8CAD}"/>
              </a:ext>
            </a:extLst>
          </p:cNvPr>
          <p:cNvSpPr>
            <a:spLocks noGrp="1"/>
          </p:cNvSpPr>
          <p:nvPr>
            <p:ph type="ftr" sz="quarter" idx="11"/>
          </p:nvPr>
        </p:nvSpPr>
        <p:spPr>
          <a:xfrm>
            <a:off x="1451579" y="6329055"/>
            <a:ext cx="5938836" cy="309201"/>
          </a:xfrm>
        </p:spPr>
        <p:txBody>
          <a:bodyPr>
            <a:normAutofit/>
          </a:bodyPr>
          <a:lstStyle/>
          <a:p>
            <a:pPr>
              <a:lnSpc>
                <a:spcPct val="90000"/>
              </a:lnSpc>
              <a:spcAft>
                <a:spcPts val="600"/>
              </a:spcAft>
            </a:pPr>
            <a:r>
              <a:rPr lang="nn-NO" sz="1500">
                <a:solidFill>
                  <a:srgbClr val="FFFFFF"/>
                </a:solidFill>
              </a:rPr>
              <a:t>When EI meets AI - Meital 2023 - Meir Komar</a:t>
            </a:r>
            <a:endParaRPr lang="en-IL" sz="1500">
              <a:solidFill>
                <a:srgbClr val="FFFFFF"/>
              </a:solidFill>
            </a:endParaRPr>
          </a:p>
        </p:txBody>
      </p:sp>
    </p:spTree>
    <p:extLst>
      <p:ext uri="{BB962C8B-B14F-4D97-AF65-F5344CB8AC3E}">
        <p14:creationId xmlns:p14="http://schemas.microsoft.com/office/powerpoint/2010/main" val="34426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E6985C6-5A0C-4BDD-4C61-FC9DC6567F89}"/>
              </a:ext>
            </a:extLst>
          </p:cNvPr>
          <p:cNvSpPr>
            <a:spLocks noGrp="1"/>
          </p:cNvSpPr>
          <p:nvPr>
            <p:ph type="ftr" sz="quarter" idx="11"/>
          </p:nvPr>
        </p:nvSpPr>
        <p:spPr/>
        <p:txBody>
          <a:bodyPr/>
          <a:lstStyle/>
          <a:p>
            <a:r>
              <a:rPr lang="nn-NO"/>
              <a:t>When EI meets AI - Meital 2023 - Meir Komar</a:t>
            </a:r>
            <a:endParaRPr lang="en-IL"/>
          </a:p>
        </p:txBody>
      </p:sp>
      <p:pic>
        <p:nvPicPr>
          <p:cNvPr id="9" name="Picture 8">
            <a:extLst>
              <a:ext uri="{FF2B5EF4-FFF2-40B4-BE49-F238E27FC236}">
                <a16:creationId xmlns:a16="http://schemas.microsoft.com/office/drawing/2014/main" id="{9157F5DF-D274-7157-8B3B-BD618ACA5D4A}"/>
              </a:ext>
            </a:extLst>
          </p:cNvPr>
          <p:cNvPicPr>
            <a:picLocks noChangeAspect="1"/>
          </p:cNvPicPr>
          <p:nvPr/>
        </p:nvPicPr>
        <p:blipFill>
          <a:blip r:embed="rId3"/>
          <a:stretch>
            <a:fillRect/>
          </a:stretch>
        </p:blipFill>
        <p:spPr>
          <a:xfrm>
            <a:off x="0" y="0"/>
            <a:ext cx="7849695" cy="5591955"/>
          </a:xfrm>
          <a:prstGeom prst="rect">
            <a:avLst/>
          </a:prstGeom>
        </p:spPr>
      </p:pic>
      <p:sp>
        <p:nvSpPr>
          <p:cNvPr id="10" name="Slide Number Placeholder 9">
            <a:extLst>
              <a:ext uri="{FF2B5EF4-FFF2-40B4-BE49-F238E27FC236}">
                <a16:creationId xmlns:a16="http://schemas.microsoft.com/office/drawing/2014/main" id="{66F2B4D3-3839-B2E2-2A35-A951E0342309}"/>
              </a:ext>
            </a:extLst>
          </p:cNvPr>
          <p:cNvSpPr>
            <a:spLocks noGrp="1"/>
          </p:cNvSpPr>
          <p:nvPr>
            <p:ph type="sldNum" sz="quarter" idx="12"/>
          </p:nvPr>
        </p:nvSpPr>
        <p:spPr/>
        <p:txBody>
          <a:bodyPr/>
          <a:lstStyle/>
          <a:p>
            <a:fld id="{DA041AC3-8FBC-481B-BF4C-E6A536CD0D72}" type="slidenum">
              <a:rPr lang="en-IL" smtClean="0"/>
              <a:t>5</a:t>
            </a:fld>
            <a:endParaRPr lang="en-IL"/>
          </a:p>
        </p:txBody>
      </p:sp>
    </p:spTree>
    <p:extLst>
      <p:ext uri="{BB962C8B-B14F-4D97-AF65-F5344CB8AC3E}">
        <p14:creationId xmlns:p14="http://schemas.microsoft.com/office/powerpoint/2010/main" val="30405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16C8F8-4B04-D352-950C-E59CD638081F}"/>
              </a:ext>
            </a:extLst>
          </p:cNvPr>
          <p:cNvPicPr>
            <a:picLocks noChangeAspect="1"/>
          </p:cNvPicPr>
          <p:nvPr/>
        </p:nvPicPr>
        <p:blipFill>
          <a:blip r:embed="rId2"/>
          <a:stretch>
            <a:fillRect/>
          </a:stretch>
        </p:blipFill>
        <p:spPr>
          <a:xfrm>
            <a:off x="0" y="-38100"/>
            <a:ext cx="12192000" cy="5983039"/>
          </a:xfrm>
          <a:prstGeom prst="rect">
            <a:avLst/>
          </a:prstGeom>
        </p:spPr>
      </p:pic>
      <p:sp>
        <p:nvSpPr>
          <p:cNvPr id="7" name="TextBox 6">
            <a:extLst>
              <a:ext uri="{FF2B5EF4-FFF2-40B4-BE49-F238E27FC236}">
                <a16:creationId xmlns:a16="http://schemas.microsoft.com/office/drawing/2014/main" id="{942527AE-C84D-37B4-C034-3A1326D67A6D}"/>
              </a:ext>
            </a:extLst>
          </p:cNvPr>
          <p:cNvSpPr txBox="1"/>
          <p:nvPr/>
        </p:nvSpPr>
        <p:spPr>
          <a:xfrm>
            <a:off x="2562225" y="2933700"/>
            <a:ext cx="2314575" cy="1561005"/>
          </a:xfrm>
          <a:prstGeom prst="rect">
            <a:avLst/>
          </a:prstGeom>
          <a:solidFill>
            <a:schemeClr val="bg1">
              <a:lumMod val="95000"/>
            </a:schemeClr>
          </a:solidFill>
        </p:spPr>
        <p:txBody>
          <a:bodyPr wrap="square">
            <a:spAutoFit/>
          </a:bodyPr>
          <a:lstStyle/>
          <a:p>
            <a:pPr>
              <a:lnSpc>
                <a:spcPct val="107000"/>
              </a:lnSpc>
              <a:spcAft>
                <a:spcPts val="800"/>
              </a:spcAft>
            </a:pPr>
            <a:r>
              <a:rPr lang="en-IL" sz="1800" b="1" kern="100" dirty="0">
                <a:effectLst/>
                <a:latin typeface="Calibri" panose="020F0502020204030204" pitchFamily="34" charset="0"/>
                <a:ea typeface="Calibri" panose="020F0502020204030204" pitchFamily="34" charset="0"/>
                <a:cs typeface="Arial" panose="020B0604020202020204" pitchFamily="34" charset="0"/>
              </a:rPr>
              <a:t>AI Application Predicts Undergraduate Success from Matric</a:t>
            </a:r>
            <a:r>
              <a:rPr lang="en-US" sz="1800" b="1" kern="100" dirty="0" err="1">
                <a:effectLst/>
                <a:latin typeface="Calibri" panose="020F0502020204030204" pitchFamily="34" charset="0"/>
                <a:ea typeface="Calibri" panose="020F0502020204030204" pitchFamily="34" charset="0"/>
                <a:cs typeface="Arial" panose="020B0604020202020204" pitchFamily="34" charset="0"/>
              </a:rPr>
              <a:t>ulation</a:t>
            </a:r>
            <a:r>
              <a:rPr lang="en-IL" sz="1800" b="1" kern="100" dirty="0">
                <a:effectLst/>
                <a:latin typeface="Calibri" panose="020F0502020204030204" pitchFamily="34" charset="0"/>
                <a:ea typeface="Calibri" panose="020F0502020204030204" pitchFamily="34" charset="0"/>
                <a:cs typeface="Arial" panose="020B0604020202020204" pitchFamily="34" charset="0"/>
              </a:rPr>
              <a:t> Results</a:t>
            </a:r>
            <a:endParaRPr lang="en-IL" sz="14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81CB6D6E-8AC9-3796-B518-C9E52661D5ED}"/>
              </a:ext>
            </a:extLst>
          </p:cNvPr>
          <p:cNvSpPr/>
          <p:nvPr/>
        </p:nvSpPr>
        <p:spPr>
          <a:xfrm>
            <a:off x="2581275" y="4505866"/>
            <a:ext cx="2295525" cy="130438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07000"/>
              </a:lnSpc>
              <a:spcAft>
                <a:spcPts val="800"/>
              </a:spcAft>
            </a:pPr>
            <a:r>
              <a:rPr lang="en-US" sz="15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rPr>
              <a:t>Yang </a:t>
            </a:r>
            <a:r>
              <a:rPr lang="en-US" sz="1500" kern="1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Bodoh</a:t>
            </a:r>
            <a:r>
              <a:rPr lang="en-US" sz="15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20 May 2023</a:t>
            </a:r>
            <a:endParaRPr lang="en-IL" sz="15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120F5915-82F8-1CD9-DF38-116FDC4C7793}"/>
              </a:ext>
            </a:extLst>
          </p:cNvPr>
          <p:cNvSpPr/>
          <p:nvPr/>
        </p:nvSpPr>
        <p:spPr>
          <a:xfrm>
            <a:off x="0" y="5810250"/>
            <a:ext cx="12192000" cy="11532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pic>
        <p:nvPicPr>
          <p:cNvPr id="1026" name="Picture 2" descr="three female graduates in graduation ceremony attire with their backs to the camera">
            <a:extLst>
              <a:ext uri="{FF2B5EF4-FFF2-40B4-BE49-F238E27FC236}">
                <a16:creationId xmlns:a16="http://schemas.microsoft.com/office/drawing/2014/main" id="{23DAD5F0-87E8-29D2-0F01-365C8056DF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623333"/>
            <a:ext cx="4495800" cy="271066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6ABFBB9-9033-2573-96AB-D278451E0BA8}"/>
              </a:ext>
            </a:extLst>
          </p:cNvPr>
          <p:cNvPicPr>
            <a:picLocks noChangeAspect="1"/>
          </p:cNvPicPr>
          <p:nvPr/>
        </p:nvPicPr>
        <p:blipFill>
          <a:blip r:embed="rId4"/>
          <a:stretch>
            <a:fillRect/>
          </a:stretch>
        </p:blipFill>
        <p:spPr>
          <a:xfrm>
            <a:off x="4025247" y="0"/>
            <a:ext cx="8166754" cy="6858000"/>
          </a:xfrm>
          <a:prstGeom prst="rect">
            <a:avLst/>
          </a:prstGeom>
        </p:spPr>
      </p:pic>
      <p:sp>
        <p:nvSpPr>
          <p:cNvPr id="11" name="Footer Placeholder 10">
            <a:extLst>
              <a:ext uri="{FF2B5EF4-FFF2-40B4-BE49-F238E27FC236}">
                <a16:creationId xmlns:a16="http://schemas.microsoft.com/office/drawing/2014/main" id="{41ED2FF8-C1F4-174E-F7AC-9DD8B85ED1C7}"/>
              </a:ext>
            </a:extLst>
          </p:cNvPr>
          <p:cNvSpPr>
            <a:spLocks noGrp="1"/>
          </p:cNvSpPr>
          <p:nvPr>
            <p:ph type="ftr" sz="quarter" idx="11"/>
          </p:nvPr>
        </p:nvSpPr>
        <p:spPr/>
        <p:txBody>
          <a:bodyPr/>
          <a:lstStyle/>
          <a:p>
            <a:r>
              <a:rPr lang="nn-NO"/>
              <a:t>When EI meets AI - Meital 2023 - Meir Komar</a:t>
            </a:r>
            <a:endParaRPr lang="en-IL"/>
          </a:p>
        </p:txBody>
      </p:sp>
      <p:sp>
        <p:nvSpPr>
          <p:cNvPr id="12" name="Slide Number Placeholder 11">
            <a:extLst>
              <a:ext uri="{FF2B5EF4-FFF2-40B4-BE49-F238E27FC236}">
                <a16:creationId xmlns:a16="http://schemas.microsoft.com/office/drawing/2014/main" id="{B1A3455E-25BD-FF69-6A32-BC8E4A804EDA}"/>
              </a:ext>
            </a:extLst>
          </p:cNvPr>
          <p:cNvSpPr>
            <a:spLocks noGrp="1"/>
          </p:cNvSpPr>
          <p:nvPr>
            <p:ph type="sldNum" sz="quarter" idx="12"/>
          </p:nvPr>
        </p:nvSpPr>
        <p:spPr/>
        <p:txBody>
          <a:bodyPr/>
          <a:lstStyle/>
          <a:p>
            <a:fld id="{DA041AC3-8FBC-481B-BF4C-E6A536CD0D72}" type="slidenum">
              <a:rPr lang="en-IL" smtClean="0"/>
              <a:t>6</a:t>
            </a:fld>
            <a:endParaRPr lang="en-IL"/>
          </a:p>
        </p:txBody>
      </p:sp>
    </p:spTree>
    <p:extLst>
      <p:ext uri="{BB962C8B-B14F-4D97-AF65-F5344CB8AC3E}">
        <p14:creationId xmlns:p14="http://schemas.microsoft.com/office/powerpoint/2010/main" val="406857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FD9446F-9540-EAA2-71CC-E8155C881584}"/>
              </a:ext>
            </a:extLst>
          </p:cNvPr>
          <p:cNvSpPr>
            <a:spLocks noGrp="1"/>
          </p:cNvSpPr>
          <p:nvPr>
            <p:ph type="ftr" sz="quarter" idx="11"/>
          </p:nvPr>
        </p:nvSpPr>
        <p:spPr/>
        <p:txBody>
          <a:bodyPr/>
          <a:lstStyle/>
          <a:p>
            <a:r>
              <a:rPr lang="nn-NO"/>
              <a:t>When EI meets AI - Meital 2023 - Meir Komar</a:t>
            </a:r>
            <a:endParaRPr lang="en-IL"/>
          </a:p>
        </p:txBody>
      </p:sp>
      <p:sp>
        <p:nvSpPr>
          <p:cNvPr id="5" name="Slide Number Placeholder 4">
            <a:extLst>
              <a:ext uri="{FF2B5EF4-FFF2-40B4-BE49-F238E27FC236}">
                <a16:creationId xmlns:a16="http://schemas.microsoft.com/office/drawing/2014/main" id="{A9C563E2-D4D7-4961-E85C-3BCA5D03BEF8}"/>
              </a:ext>
            </a:extLst>
          </p:cNvPr>
          <p:cNvSpPr>
            <a:spLocks noGrp="1"/>
          </p:cNvSpPr>
          <p:nvPr>
            <p:ph type="sldNum" sz="quarter" idx="12"/>
          </p:nvPr>
        </p:nvSpPr>
        <p:spPr/>
        <p:txBody>
          <a:bodyPr/>
          <a:lstStyle/>
          <a:p>
            <a:fld id="{DA041AC3-8FBC-481B-BF4C-E6A536CD0D72}" type="slidenum">
              <a:rPr lang="en-IL" smtClean="0"/>
              <a:t>7</a:t>
            </a:fld>
            <a:endParaRPr lang="en-IL"/>
          </a:p>
        </p:txBody>
      </p:sp>
      <p:sp>
        <p:nvSpPr>
          <p:cNvPr id="6" name="Double Wave 5">
            <a:extLst>
              <a:ext uri="{FF2B5EF4-FFF2-40B4-BE49-F238E27FC236}">
                <a16:creationId xmlns:a16="http://schemas.microsoft.com/office/drawing/2014/main" id="{5AB5709F-2D49-F21F-7CAA-4F15D5A39BB1}"/>
              </a:ext>
            </a:extLst>
          </p:cNvPr>
          <p:cNvSpPr/>
          <p:nvPr/>
        </p:nvSpPr>
        <p:spPr>
          <a:xfrm>
            <a:off x="638175" y="404812"/>
            <a:ext cx="10887075" cy="1795463"/>
          </a:xfrm>
          <a:prstGeom prst="doubleWav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latin typeface="Times New Roman" panose="02020603050405020304" pitchFamily="18" charset="0"/>
                <a:cs typeface="Times New Roman" panose="02020603050405020304" pitchFamily="18" charset="0"/>
              </a:rPr>
              <a:t>AI ethics is a set of moral principles to guide both the </a:t>
            </a:r>
            <a:r>
              <a:rPr lang="en-US" sz="4000" b="1" dirty="0">
                <a:solidFill>
                  <a:schemeClr val="bg1"/>
                </a:solidFill>
                <a:latin typeface="Times New Roman" panose="02020603050405020304" pitchFamily="18" charset="0"/>
                <a:cs typeface="Times New Roman" panose="02020603050405020304" pitchFamily="18" charset="0"/>
              </a:rPr>
              <a:t>development</a:t>
            </a:r>
            <a:r>
              <a:rPr lang="en-US" sz="4000" dirty="0">
                <a:latin typeface="Times New Roman" panose="02020603050405020304" pitchFamily="18" charset="0"/>
                <a:cs typeface="Times New Roman" panose="02020603050405020304" pitchFamily="18" charset="0"/>
              </a:rPr>
              <a:t> and the </a:t>
            </a:r>
            <a:r>
              <a:rPr lang="en-US" sz="4000" b="1" dirty="0">
                <a:latin typeface="Times New Roman" panose="02020603050405020304" pitchFamily="18" charset="0"/>
                <a:cs typeface="Times New Roman" panose="02020603050405020304" pitchFamily="18" charset="0"/>
              </a:rPr>
              <a:t>use</a:t>
            </a:r>
            <a:r>
              <a:rPr lang="en-US" sz="4000" dirty="0">
                <a:latin typeface="Times New Roman" panose="02020603050405020304" pitchFamily="18" charset="0"/>
                <a:cs typeface="Times New Roman" panose="02020603050405020304" pitchFamily="18" charset="0"/>
              </a:rPr>
              <a:t> of AI technologies </a:t>
            </a:r>
            <a:endParaRPr lang="en-IL" sz="4000" dirty="0">
              <a:latin typeface="Times New Roman" panose="02020603050405020304" pitchFamily="18" charset="0"/>
              <a:cs typeface="Times New Roman" panose="02020603050405020304" pitchFamily="18" charset="0"/>
            </a:endParaRPr>
          </a:p>
        </p:txBody>
      </p:sp>
      <p:sp>
        <p:nvSpPr>
          <p:cNvPr id="7" name="Double Wave 6">
            <a:extLst>
              <a:ext uri="{FF2B5EF4-FFF2-40B4-BE49-F238E27FC236}">
                <a16:creationId xmlns:a16="http://schemas.microsoft.com/office/drawing/2014/main" id="{D8AECD89-5E6D-9092-EC5E-1C70B5A1E1B0}"/>
              </a:ext>
            </a:extLst>
          </p:cNvPr>
          <p:cNvSpPr/>
          <p:nvPr/>
        </p:nvSpPr>
        <p:spPr>
          <a:xfrm>
            <a:off x="638174" y="3201466"/>
            <a:ext cx="10887075" cy="1795463"/>
          </a:xfrm>
          <a:prstGeom prst="doubleWav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Ethical AI  = AI that performs and follows  legal, moral, and ethical standards generally accepted by society</a:t>
            </a:r>
            <a:endParaRPr lang="en-IL"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807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4" name="Rectangle 3">
            <a:extLst>
              <a:ext uri="{FF2B5EF4-FFF2-40B4-BE49-F238E27FC236}">
                <a16:creationId xmlns:a16="http://schemas.microsoft.com/office/drawing/2014/main" id="{351C677F-F67B-0D9C-3743-620E813B3476}"/>
              </a:ext>
            </a:extLst>
          </p:cNvPr>
          <p:cNvSpPr/>
          <p:nvPr/>
        </p:nvSpPr>
        <p:spPr>
          <a:xfrm>
            <a:off x="1" y="522"/>
            <a:ext cx="3469192" cy="616916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L"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05" name="Google Shape;105;p3"/>
          <p:cNvSpPr txBox="1">
            <a:spLocks noGrp="1"/>
          </p:cNvSpPr>
          <p:nvPr>
            <p:ph type="title" idx="4294967295"/>
          </p:nvPr>
        </p:nvSpPr>
        <p:spPr>
          <a:xfrm>
            <a:off x="80389" y="133623"/>
            <a:ext cx="3084844" cy="5646208"/>
          </a:xfrm>
          <a:prstGeom prst="rect">
            <a:avLst/>
          </a:prstGeom>
        </p:spPr>
        <p:txBody>
          <a:bodyPr spcFirstLastPara="1" vert="horz" lIns="91440" tIns="45720" rIns="91440" bIns="45720" rtlCol="0" anchor="ctr" anchorCtr="0">
            <a:normAutofit/>
          </a:bodyPr>
          <a:lstStyle/>
          <a:p>
            <a:pPr lvl="0" indent="0" algn="ctr">
              <a:spcAft>
                <a:spcPts val="0"/>
              </a:spcAft>
              <a:buClr>
                <a:schemeClr val="dk1"/>
              </a:buClr>
              <a:buSzPts val="4400"/>
            </a:pPr>
            <a:r>
              <a:rPr lang="en-US" sz="3600" b="1" dirty="0">
                <a:solidFill>
                  <a:srgbClr val="FFFFFF"/>
                </a:solidFill>
                <a:latin typeface="David" panose="020E0502060401010101" pitchFamily="34" charset="-79"/>
                <a:cs typeface="David" panose="020E0502060401010101" pitchFamily="34" charset="-79"/>
              </a:rPr>
              <a:t>What</a:t>
            </a:r>
            <a:br>
              <a:rPr lang="en-US" sz="3600" b="1" dirty="0">
                <a:solidFill>
                  <a:srgbClr val="FFFFFF"/>
                </a:solidFill>
                <a:latin typeface="David" panose="020E0502060401010101" pitchFamily="34" charset="-79"/>
                <a:cs typeface="David" panose="020E0502060401010101" pitchFamily="34" charset="-79"/>
              </a:rPr>
            </a:br>
            <a:r>
              <a:rPr lang="en-US" sz="3600" b="1" dirty="0">
                <a:solidFill>
                  <a:srgbClr val="FFFFFF"/>
                </a:solidFill>
                <a:latin typeface="David" panose="020E0502060401010101" pitchFamily="34" charset="-79"/>
                <a:cs typeface="David" panose="020E0502060401010101" pitchFamily="34" charset="-79"/>
              </a:rPr>
              <a:t>are some</a:t>
            </a:r>
            <a:br>
              <a:rPr lang="en-US" sz="3600" b="1" dirty="0">
                <a:solidFill>
                  <a:srgbClr val="FFFFFF"/>
                </a:solidFill>
                <a:latin typeface="David" panose="020E0502060401010101" pitchFamily="34" charset="-79"/>
                <a:cs typeface="David" panose="020E0502060401010101" pitchFamily="34" charset="-79"/>
              </a:rPr>
            </a:br>
            <a:r>
              <a:rPr lang="en-US" sz="3600" b="1" dirty="0">
                <a:solidFill>
                  <a:srgbClr val="FFFFFF"/>
                </a:solidFill>
                <a:latin typeface="David" panose="020E0502060401010101" pitchFamily="34" charset="-79"/>
                <a:cs typeface="David" panose="020E0502060401010101" pitchFamily="34" charset="-79"/>
              </a:rPr>
              <a:t>of the</a:t>
            </a:r>
            <a:br>
              <a:rPr lang="en-US" sz="3600" b="1" dirty="0">
                <a:solidFill>
                  <a:srgbClr val="FFFFFF"/>
                </a:solidFill>
                <a:latin typeface="David" panose="020E0502060401010101" pitchFamily="34" charset="-79"/>
                <a:cs typeface="David" panose="020E0502060401010101" pitchFamily="34" charset="-79"/>
              </a:rPr>
            </a:br>
            <a:r>
              <a:rPr lang="en-US" sz="3600" b="1" dirty="0">
                <a:solidFill>
                  <a:srgbClr val="FFFFFF"/>
                </a:solidFill>
                <a:latin typeface="David" panose="020E0502060401010101" pitchFamily="34" charset="-79"/>
                <a:cs typeface="David" panose="020E0502060401010101" pitchFamily="34" charset="-79"/>
              </a:rPr>
              <a:t>ethical</a:t>
            </a:r>
            <a:br>
              <a:rPr lang="en-US" sz="3600" b="1" dirty="0">
                <a:solidFill>
                  <a:srgbClr val="FFFFFF"/>
                </a:solidFill>
                <a:latin typeface="David" panose="020E0502060401010101" pitchFamily="34" charset="-79"/>
                <a:cs typeface="David" panose="020E0502060401010101" pitchFamily="34" charset="-79"/>
              </a:rPr>
            </a:br>
            <a:r>
              <a:rPr lang="en-US" sz="3600" b="1" dirty="0">
                <a:solidFill>
                  <a:srgbClr val="FFFFFF"/>
                </a:solidFill>
                <a:latin typeface="David" panose="020E0502060401010101" pitchFamily="34" charset="-79"/>
                <a:cs typeface="David" panose="020E0502060401010101" pitchFamily="34" charset="-79"/>
              </a:rPr>
              <a:t>issues?</a:t>
            </a:r>
            <a:endParaRPr lang="en-US" sz="3600" dirty="0">
              <a:solidFill>
                <a:srgbClr val="FFFFFF"/>
              </a:solidFill>
              <a:latin typeface="David" panose="020E0502060401010101" pitchFamily="34" charset="-79"/>
              <a:cs typeface="David" panose="020E0502060401010101" pitchFamily="34" charset="-79"/>
            </a:endParaRPr>
          </a:p>
        </p:txBody>
      </p:sp>
      <p:graphicFrame>
        <p:nvGraphicFramePr>
          <p:cNvPr id="3" name="Diagram 2">
            <a:extLst>
              <a:ext uri="{FF2B5EF4-FFF2-40B4-BE49-F238E27FC236}">
                <a16:creationId xmlns:a16="http://schemas.microsoft.com/office/drawing/2014/main" id="{683822E2-7B91-7004-D6A5-BC090569C159}"/>
              </a:ext>
            </a:extLst>
          </p:cNvPr>
          <p:cNvGraphicFramePr/>
          <p:nvPr>
            <p:extLst>
              <p:ext uri="{D42A27DB-BD31-4B8C-83A1-F6EECF244321}">
                <p14:modId xmlns:p14="http://schemas.microsoft.com/office/powerpoint/2010/main" val="2172722646"/>
              </p:ext>
            </p:extLst>
          </p:nvPr>
        </p:nvGraphicFramePr>
        <p:xfrm>
          <a:off x="3903111" y="281429"/>
          <a:ext cx="8082236" cy="55084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a:extLst>
              <a:ext uri="{FF2B5EF4-FFF2-40B4-BE49-F238E27FC236}">
                <a16:creationId xmlns:a16="http://schemas.microsoft.com/office/drawing/2014/main" id="{279205F4-A31D-879C-76E5-28A498DC4B83}"/>
              </a:ext>
            </a:extLst>
          </p:cNvPr>
          <p:cNvSpPr>
            <a:spLocks noGrp="1"/>
          </p:cNvSpPr>
          <p:nvPr>
            <p:ph type="ftr" sz="quarter" idx="11"/>
          </p:nvPr>
        </p:nvSpPr>
        <p:spPr/>
        <p:txBody>
          <a:bodyPr/>
          <a:lstStyle/>
          <a:p>
            <a:r>
              <a:rPr lang="nn-NO"/>
              <a:t>When EI meets AI - Meital 2023 - Meir Komar</a:t>
            </a:r>
            <a:endParaRPr lang="en-IL"/>
          </a:p>
        </p:txBody>
      </p:sp>
      <p:sp>
        <p:nvSpPr>
          <p:cNvPr id="5" name="Slide Number Placeholder 4">
            <a:extLst>
              <a:ext uri="{FF2B5EF4-FFF2-40B4-BE49-F238E27FC236}">
                <a16:creationId xmlns:a16="http://schemas.microsoft.com/office/drawing/2014/main" id="{0667B1F9-ED4B-8ADE-08AF-E9C2FF72992A}"/>
              </a:ext>
            </a:extLst>
          </p:cNvPr>
          <p:cNvSpPr>
            <a:spLocks noGrp="1"/>
          </p:cNvSpPr>
          <p:nvPr>
            <p:ph type="sldNum" sz="quarter" idx="12"/>
          </p:nvPr>
        </p:nvSpPr>
        <p:spPr/>
        <p:txBody>
          <a:bodyPr/>
          <a:lstStyle/>
          <a:p>
            <a:fld id="{DA041AC3-8FBC-481B-BF4C-E6A536CD0D72}" type="slidenum">
              <a:rPr lang="en-IL" smtClean="0"/>
              <a:t>8</a:t>
            </a:fld>
            <a:endParaRPr lang="en-IL"/>
          </a:p>
        </p:txBody>
      </p:sp>
    </p:spTree>
    <p:extLst>
      <p:ext uri="{BB962C8B-B14F-4D97-AF65-F5344CB8AC3E}">
        <p14:creationId xmlns:p14="http://schemas.microsoft.com/office/powerpoint/2010/main" val="40438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1833C9A5-9911-4D30-B815-7B96BDF14746}"/>
                                            </p:graphicEl>
                                          </p:spTgt>
                                        </p:tgtEl>
                                        <p:attrNameLst>
                                          <p:attrName>style.visibility</p:attrName>
                                        </p:attrNameLst>
                                      </p:cBhvr>
                                      <p:to>
                                        <p:strVal val="visible"/>
                                      </p:to>
                                    </p:set>
                                    <p:animEffect transition="in" filter="fade">
                                      <p:cBhvr>
                                        <p:cTn id="7" dur="500"/>
                                        <p:tgtEl>
                                          <p:spTgt spid="3">
                                            <p:graphicEl>
                                              <a:dgm id="{1833C9A5-9911-4D30-B815-7B96BDF1474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5060D839-C94B-4292-9B52-611D360094AF}"/>
                                            </p:graphicEl>
                                          </p:spTgt>
                                        </p:tgtEl>
                                        <p:attrNameLst>
                                          <p:attrName>style.visibility</p:attrName>
                                        </p:attrNameLst>
                                      </p:cBhvr>
                                      <p:to>
                                        <p:strVal val="visible"/>
                                      </p:to>
                                    </p:set>
                                    <p:animEffect transition="in" filter="fade">
                                      <p:cBhvr>
                                        <p:cTn id="12" dur="500"/>
                                        <p:tgtEl>
                                          <p:spTgt spid="3">
                                            <p:graphicEl>
                                              <a:dgm id="{5060D839-C94B-4292-9B52-611D360094A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graphicEl>
                                              <a:dgm id="{987E7902-C6E3-4909-8AC2-0B48FEFF3BE1}"/>
                                            </p:graphicEl>
                                          </p:spTgt>
                                        </p:tgtEl>
                                        <p:attrNameLst>
                                          <p:attrName>style.visibility</p:attrName>
                                        </p:attrNameLst>
                                      </p:cBhvr>
                                      <p:to>
                                        <p:strVal val="visible"/>
                                      </p:to>
                                    </p:set>
                                    <p:animEffect transition="in" filter="fade">
                                      <p:cBhvr>
                                        <p:cTn id="17" dur="500"/>
                                        <p:tgtEl>
                                          <p:spTgt spid="3">
                                            <p:graphicEl>
                                              <a:dgm id="{987E7902-C6E3-4909-8AC2-0B48FEFF3BE1}"/>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graphicEl>
                                              <a:dgm id="{CA915D8F-28D8-4559-A77D-3CDCE5D68668}"/>
                                            </p:graphicEl>
                                          </p:spTgt>
                                        </p:tgtEl>
                                        <p:attrNameLst>
                                          <p:attrName>style.visibility</p:attrName>
                                        </p:attrNameLst>
                                      </p:cBhvr>
                                      <p:to>
                                        <p:strVal val="visible"/>
                                      </p:to>
                                    </p:set>
                                    <p:animEffect transition="in" filter="fade">
                                      <p:cBhvr>
                                        <p:cTn id="22" dur="500"/>
                                        <p:tgtEl>
                                          <p:spTgt spid="3">
                                            <p:graphicEl>
                                              <a:dgm id="{CA915D8F-28D8-4559-A77D-3CDCE5D68668}"/>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graphicEl>
                                              <a:dgm id="{751DCC65-FB8D-4332-A6BD-59BC980275B9}"/>
                                            </p:graphicEl>
                                          </p:spTgt>
                                        </p:tgtEl>
                                        <p:attrNameLst>
                                          <p:attrName>style.visibility</p:attrName>
                                        </p:attrNameLst>
                                      </p:cBhvr>
                                      <p:to>
                                        <p:strVal val="visible"/>
                                      </p:to>
                                    </p:set>
                                    <p:animEffect transition="in" filter="fade">
                                      <p:cBhvr>
                                        <p:cTn id="27" dur="500"/>
                                        <p:tgtEl>
                                          <p:spTgt spid="3">
                                            <p:graphicEl>
                                              <a:dgm id="{751DCC65-FB8D-4332-A6BD-59BC980275B9}"/>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graphicEl>
                                              <a:dgm id="{7D9DA502-8220-4C38-AA06-ECFE438775BA}"/>
                                            </p:graphicEl>
                                          </p:spTgt>
                                        </p:tgtEl>
                                        <p:attrNameLst>
                                          <p:attrName>style.visibility</p:attrName>
                                        </p:attrNameLst>
                                      </p:cBhvr>
                                      <p:to>
                                        <p:strVal val="visible"/>
                                      </p:to>
                                    </p:set>
                                    <p:animEffect transition="in" filter="fade">
                                      <p:cBhvr>
                                        <p:cTn id="32" dur="500"/>
                                        <p:tgtEl>
                                          <p:spTgt spid="3">
                                            <p:graphicEl>
                                              <a:dgm id="{7D9DA502-8220-4C38-AA06-ECFE438775BA}"/>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graphicEl>
                                              <a:dgm id="{858D9D53-DE6E-464D-A4BA-44CC9230DD3F}"/>
                                            </p:graphicEl>
                                          </p:spTgt>
                                        </p:tgtEl>
                                        <p:attrNameLst>
                                          <p:attrName>style.visibility</p:attrName>
                                        </p:attrNameLst>
                                      </p:cBhvr>
                                      <p:to>
                                        <p:strVal val="visible"/>
                                      </p:to>
                                    </p:set>
                                    <p:animEffect transition="in" filter="fade">
                                      <p:cBhvr>
                                        <p:cTn id="37" dur="500"/>
                                        <p:tgtEl>
                                          <p:spTgt spid="3">
                                            <p:graphicEl>
                                              <a:dgm id="{858D9D53-DE6E-464D-A4BA-44CC9230DD3F}"/>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graphicEl>
                                              <a:dgm id="{4EA0FAED-C9EF-4416-8A94-EF394011D86E}"/>
                                            </p:graphicEl>
                                          </p:spTgt>
                                        </p:tgtEl>
                                        <p:attrNameLst>
                                          <p:attrName>style.visibility</p:attrName>
                                        </p:attrNameLst>
                                      </p:cBhvr>
                                      <p:to>
                                        <p:strVal val="visible"/>
                                      </p:to>
                                    </p:set>
                                    <p:animEffect transition="in" filter="fade">
                                      <p:cBhvr>
                                        <p:cTn id="42" dur="500"/>
                                        <p:tgtEl>
                                          <p:spTgt spid="3">
                                            <p:graphicEl>
                                              <a:dgm id="{4EA0FAED-C9EF-4416-8A94-EF394011D86E}"/>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graphicEl>
                                              <a:dgm id="{E0E985BA-6529-444A-9423-996CB0591232}"/>
                                            </p:graphicEl>
                                          </p:spTgt>
                                        </p:tgtEl>
                                        <p:attrNameLst>
                                          <p:attrName>style.visibility</p:attrName>
                                        </p:attrNameLst>
                                      </p:cBhvr>
                                      <p:to>
                                        <p:strVal val="visible"/>
                                      </p:to>
                                    </p:set>
                                    <p:animEffect transition="in" filter="fade">
                                      <p:cBhvr>
                                        <p:cTn id="47" dur="500"/>
                                        <p:tgtEl>
                                          <p:spTgt spid="3">
                                            <p:graphicEl>
                                              <a:dgm id="{E0E985BA-6529-444A-9423-996CB0591232}"/>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graphicEl>
                                              <a:dgm id="{5D75552D-DE2D-471F-A65B-B3AF3EB4522C}"/>
                                            </p:graphicEl>
                                          </p:spTgt>
                                        </p:tgtEl>
                                        <p:attrNameLst>
                                          <p:attrName>style.visibility</p:attrName>
                                        </p:attrNameLst>
                                      </p:cBhvr>
                                      <p:to>
                                        <p:strVal val="visible"/>
                                      </p:to>
                                    </p:set>
                                    <p:animEffect transition="in" filter="fade">
                                      <p:cBhvr>
                                        <p:cTn id="52" dur="500"/>
                                        <p:tgtEl>
                                          <p:spTgt spid="3">
                                            <p:graphicEl>
                                              <a:dgm id="{5D75552D-DE2D-471F-A65B-B3AF3EB4522C}"/>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graphicEl>
                                              <a:dgm id="{3E282533-576F-4A97-BB32-8B93F0372BD3}"/>
                                            </p:graphicEl>
                                          </p:spTgt>
                                        </p:tgtEl>
                                        <p:attrNameLst>
                                          <p:attrName>style.visibility</p:attrName>
                                        </p:attrNameLst>
                                      </p:cBhvr>
                                      <p:to>
                                        <p:strVal val="visible"/>
                                      </p:to>
                                    </p:set>
                                    <p:animEffect transition="in" filter="fade">
                                      <p:cBhvr>
                                        <p:cTn id="57" dur="500"/>
                                        <p:tgtEl>
                                          <p:spTgt spid="3">
                                            <p:graphicEl>
                                              <a:dgm id="{3E282533-576F-4A97-BB32-8B93F0372BD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3" name="Rectangle 2">
            <a:extLst>
              <a:ext uri="{FF2B5EF4-FFF2-40B4-BE49-F238E27FC236}">
                <a16:creationId xmlns:a16="http://schemas.microsoft.com/office/drawing/2014/main" id="{9CD96A55-0C66-95DE-5B1D-0705CC82F44C}"/>
              </a:ext>
            </a:extLst>
          </p:cNvPr>
          <p:cNvSpPr/>
          <p:nvPr/>
        </p:nvSpPr>
        <p:spPr>
          <a:xfrm>
            <a:off x="1" y="522"/>
            <a:ext cx="3848518" cy="616916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L"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05" name="Google Shape;105;p3"/>
          <p:cNvSpPr txBox="1">
            <a:spLocks noGrp="1"/>
          </p:cNvSpPr>
          <p:nvPr>
            <p:ph type="title" idx="4294967295"/>
          </p:nvPr>
        </p:nvSpPr>
        <p:spPr>
          <a:xfrm>
            <a:off x="295725" y="605896"/>
            <a:ext cx="3281489" cy="5646208"/>
          </a:xfrm>
          <a:prstGeom prst="rect">
            <a:avLst/>
          </a:prstGeom>
        </p:spPr>
        <p:txBody>
          <a:bodyPr spcFirstLastPara="1" vert="horz" lIns="91440" tIns="45720" rIns="91440" bIns="45720" rtlCol="0" anchor="ctr" anchorCtr="0">
            <a:normAutofit/>
          </a:bodyPr>
          <a:lstStyle/>
          <a:p>
            <a:pPr lvl="0" indent="0" algn="ctr">
              <a:spcAft>
                <a:spcPts val="0"/>
              </a:spcAft>
              <a:buClr>
                <a:schemeClr val="dk1"/>
              </a:buClr>
              <a:buSzPts val="4400"/>
            </a:pPr>
            <a:r>
              <a:rPr lang="en-US" sz="3200" b="1" dirty="0">
                <a:solidFill>
                  <a:srgbClr val="FFFFFF"/>
                </a:solidFill>
                <a:latin typeface="David" panose="020E0502060401010101" pitchFamily="34" charset="-79"/>
                <a:cs typeface="David" panose="020E0502060401010101" pitchFamily="34" charset="-79"/>
              </a:rPr>
              <a:t>What is the Role of the centers for Academic</a:t>
            </a:r>
            <a:br>
              <a:rPr lang="en-US" sz="3200" b="1" dirty="0">
                <a:solidFill>
                  <a:srgbClr val="FFFFFF"/>
                </a:solidFill>
                <a:latin typeface="David" panose="020E0502060401010101" pitchFamily="34" charset="-79"/>
                <a:cs typeface="David" panose="020E0502060401010101" pitchFamily="34" charset="-79"/>
              </a:rPr>
            </a:br>
            <a:r>
              <a:rPr lang="en-US" sz="3200" b="1" dirty="0">
                <a:solidFill>
                  <a:srgbClr val="FFFFFF"/>
                </a:solidFill>
                <a:latin typeface="David" panose="020E0502060401010101" pitchFamily="34" charset="-79"/>
                <a:cs typeface="David" panose="020E0502060401010101" pitchFamily="34" charset="-79"/>
              </a:rPr>
              <a:t>Excellence?</a:t>
            </a:r>
            <a:endParaRPr lang="en-US" sz="3200" dirty="0">
              <a:solidFill>
                <a:srgbClr val="FFFFFF"/>
              </a:solidFill>
              <a:latin typeface="David" panose="020E0502060401010101" pitchFamily="34" charset="-79"/>
              <a:cs typeface="David" panose="020E0502060401010101" pitchFamily="34" charset="-79"/>
            </a:endParaRPr>
          </a:p>
        </p:txBody>
      </p:sp>
      <p:graphicFrame>
        <p:nvGraphicFramePr>
          <p:cNvPr id="9" name="Diagram 8">
            <a:extLst>
              <a:ext uri="{FF2B5EF4-FFF2-40B4-BE49-F238E27FC236}">
                <a16:creationId xmlns:a16="http://schemas.microsoft.com/office/drawing/2014/main" id="{940AD2FD-1C93-38C2-1005-D4DE706D3E40}"/>
              </a:ext>
            </a:extLst>
          </p:cNvPr>
          <p:cNvGraphicFramePr/>
          <p:nvPr>
            <p:extLst>
              <p:ext uri="{D42A27DB-BD31-4B8C-83A1-F6EECF244321}">
                <p14:modId xmlns:p14="http://schemas.microsoft.com/office/powerpoint/2010/main" val="1488059215"/>
              </p:ext>
            </p:extLst>
          </p:nvPr>
        </p:nvGraphicFramePr>
        <p:xfrm>
          <a:off x="3125037" y="622073"/>
          <a:ext cx="9066963" cy="49949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ooter Placeholder 9">
            <a:extLst>
              <a:ext uri="{FF2B5EF4-FFF2-40B4-BE49-F238E27FC236}">
                <a16:creationId xmlns:a16="http://schemas.microsoft.com/office/drawing/2014/main" id="{5309A09F-9038-9E50-9C71-62541CDFA7AB}"/>
              </a:ext>
            </a:extLst>
          </p:cNvPr>
          <p:cNvSpPr>
            <a:spLocks noGrp="1"/>
          </p:cNvSpPr>
          <p:nvPr>
            <p:ph type="ftr" sz="quarter" idx="11"/>
          </p:nvPr>
        </p:nvSpPr>
        <p:spPr/>
        <p:txBody>
          <a:bodyPr/>
          <a:lstStyle/>
          <a:p>
            <a:r>
              <a:rPr lang="nn-NO"/>
              <a:t>When EI meets AI - Meital 2023 - Meir Komar</a:t>
            </a:r>
            <a:endParaRPr lang="en-IL"/>
          </a:p>
        </p:txBody>
      </p:sp>
      <p:sp>
        <p:nvSpPr>
          <p:cNvPr id="11" name="Slide Number Placeholder 10">
            <a:extLst>
              <a:ext uri="{FF2B5EF4-FFF2-40B4-BE49-F238E27FC236}">
                <a16:creationId xmlns:a16="http://schemas.microsoft.com/office/drawing/2014/main" id="{1D5A9199-409D-E331-BF33-DB5CED1E7718}"/>
              </a:ext>
            </a:extLst>
          </p:cNvPr>
          <p:cNvSpPr>
            <a:spLocks noGrp="1"/>
          </p:cNvSpPr>
          <p:nvPr>
            <p:ph type="sldNum" sz="quarter" idx="12"/>
          </p:nvPr>
        </p:nvSpPr>
        <p:spPr/>
        <p:txBody>
          <a:bodyPr/>
          <a:lstStyle/>
          <a:p>
            <a:fld id="{DA041AC3-8FBC-481B-BF4C-E6A536CD0D72}" type="slidenum">
              <a:rPr lang="en-IL" smtClean="0"/>
              <a:t>9</a:t>
            </a:fld>
            <a:endParaRPr lang="en-IL"/>
          </a:p>
        </p:txBody>
      </p:sp>
    </p:spTree>
    <p:extLst>
      <p:ext uri="{BB962C8B-B14F-4D97-AF65-F5344CB8AC3E}">
        <p14:creationId xmlns:p14="http://schemas.microsoft.com/office/powerpoint/2010/main" val="110198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dgm id="{409B00FE-30D0-498B-8D75-DEB5770F0049}"/>
                                            </p:graphicEl>
                                          </p:spTgt>
                                        </p:tgtEl>
                                        <p:attrNameLst>
                                          <p:attrName>style.visibility</p:attrName>
                                        </p:attrNameLst>
                                      </p:cBhvr>
                                      <p:to>
                                        <p:strVal val="visible"/>
                                      </p:to>
                                    </p:set>
                                    <p:animEffect transition="in" filter="fade">
                                      <p:cBhvr>
                                        <p:cTn id="7" dur="500"/>
                                        <p:tgtEl>
                                          <p:spTgt spid="9">
                                            <p:graphicEl>
                                              <a:dgm id="{409B00FE-30D0-498B-8D75-DEB5770F004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7A267FED-976B-4582-A991-9F9966F5381B}"/>
                                            </p:graphicEl>
                                          </p:spTgt>
                                        </p:tgtEl>
                                        <p:attrNameLst>
                                          <p:attrName>style.visibility</p:attrName>
                                        </p:attrNameLst>
                                      </p:cBhvr>
                                      <p:to>
                                        <p:strVal val="visible"/>
                                      </p:to>
                                    </p:set>
                                    <p:animEffect transition="in" filter="fade">
                                      <p:cBhvr>
                                        <p:cTn id="12" dur="500"/>
                                        <p:tgtEl>
                                          <p:spTgt spid="9">
                                            <p:graphicEl>
                                              <a:dgm id="{7A267FED-976B-4582-A991-9F9966F5381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graphicEl>
                                              <a:dgm id="{35B26257-3A3E-45B1-80A6-4703A13F9125}"/>
                                            </p:graphicEl>
                                          </p:spTgt>
                                        </p:tgtEl>
                                        <p:attrNameLst>
                                          <p:attrName>style.visibility</p:attrName>
                                        </p:attrNameLst>
                                      </p:cBhvr>
                                      <p:to>
                                        <p:strVal val="visible"/>
                                      </p:to>
                                    </p:set>
                                    <p:animEffect transition="in" filter="fade">
                                      <p:cBhvr>
                                        <p:cTn id="17" dur="500"/>
                                        <p:tgtEl>
                                          <p:spTgt spid="9">
                                            <p:graphicEl>
                                              <a:dgm id="{35B26257-3A3E-45B1-80A6-4703A13F9125}"/>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graphicEl>
                                              <a:dgm id="{4AD6F108-F97B-46FD-9EED-0B73309C17A1}"/>
                                            </p:graphicEl>
                                          </p:spTgt>
                                        </p:tgtEl>
                                        <p:attrNameLst>
                                          <p:attrName>style.visibility</p:attrName>
                                        </p:attrNameLst>
                                      </p:cBhvr>
                                      <p:to>
                                        <p:strVal val="visible"/>
                                      </p:to>
                                    </p:set>
                                    <p:animEffect transition="in" filter="fade">
                                      <p:cBhvr>
                                        <p:cTn id="20" dur="500"/>
                                        <p:tgtEl>
                                          <p:spTgt spid="9">
                                            <p:graphicEl>
                                              <a:dgm id="{4AD6F108-F97B-46FD-9EED-0B73309C17A1}"/>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graphicEl>
                                              <a:dgm id="{FEFB9AE1-6A12-4ED2-934D-B6D7BA49D92B}"/>
                                            </p:graphicEl>
                                          </p:spTgt>
                                        </p:tgtEl>
                                        <p:attrNameLst>
                                          <p:attrName>style.visibility</p:attrName>
                                        </p:attrNameLst>
                                      </p:cBhvr>
                                      <p:to>
                                        <p:strVal val="visible"/>
                                      </p:to>
                                    </p:set>
                                    <p:animEffect transition="in" filter="fade">
                                      <p:cBhvr>
                                        <p:cTn id="25" dur="500"/>
                                        <p:tgtEl>
                                          <p:spTgt spid="9">
                                            <p:graphicEl>
                                              <a:dgm id="{FEFB9AE1-6A12-4ED2-934D-B6D7BA49D92B}"/>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graphicEl>
                                              <a:dgm id="{CD8F3B4E-E07F-4447-B922-F1962A7863F6}"/>
                                            </p:graphicEl>
                                          </p:spTgt>
                                        </p:tgtEl>
                                        <p:attrNameLst>
                                          <p:attrName>style.visibility</p:attrName>
                                        </p:attrNameLst>
                                      </p:cBhvr>
                                      <p:to>
                                        <p:strVal val="visible"/>
                                      </p:to>
                                    </p:set>
                                    <p:animEffect transition="in" filter="fade">
                                      <p:cBhvr>
                                        <p:cTn id="28" dur="500"/>
                                        <p:tgtEl>
                                          <p:spTgt spid="9">
                                            <p:graphicEl>
                                              <a:dgm id="{CD8F3B4E-E07F-4447-B922-F1962A7863F6}"/>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graphicEl>
                                              <a:dgm id="{3AA73DD7-7FC5-4FA3-97C9-14C2EEE5E04A}"/>
                                            </p:graphicEl>
                                          </p:spTgt>
                                        </p:tgtEl>
                                        <p:attrNameLst>
                                          <p:attrName>style.visibility</p:attrName>
                                        </p:attrNameLst>
                                      </p:cBhvr>
                                      <p:to>
                                        <p:strVal val="visible"/>
                                      </p:to>
                                    </p:set>
                                    <p:animEffect transition="in" filter="fade">
                                      <p:cBhvr>
                                        <p:cTn id="31" dur="500"/>
                                        <p:tgtEl>
                                          <p:spTgt spid="9">
                                            <p:graphicEl>
                                              <a:dgm id="{3AA73DD7-7FC5-4FA3-97C9-14C2EEE5E04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lvlOne"/>
        </p:bldSub>
      </p:bldGraphic>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16020</TotalTime>
  <Words>1233</Words>
  <Application>Microsoft Office PowerPoint</Application>
  <PresentationFormat>Widescreen</PresentationFormat>
  <Paragraphs>137</Paragraphs>
  <Slides>24</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Chiller</vt:lpstr>
      <vt:lpstr>David</vt:lpstr>
      <vt:lpstr>Gill Sans MT</vt:lpstr>
      <vt:lpstr>Times New Roman</vt:lpstr>
      <vt:lpstr>Wingdings</vt:lpstr>
      <vt:lpstr>Gallery</vt:lpstr>
      <vt:lpstr>     When EI meets AI שילוב AI בהשכלה הגבוהה היבטים אתיים</vt:lpstr>
      <vt:lpstr>PowerPoint Presentation</vt:lpstr>
      <vt:lpstr>PowerPoint Presentation</vt:lpstr>
      <vt:lpstr>PowerPoint Presentation</vt:lpstr>
      <vt:lpstr>PowerPoint Presentation</vt:lpstr>
      <vt:lpstr>PowerPoint Presentation</vt:lpstr>
      <vt:lpstr>PowerPoint Presentation</vt:lpstr>
      <vt:lpstr>What are some of the ethical issues?</vt:lpstr>
      <vt:lpstr>What is the Role of the centers for Academic Excellence?</vt:lpstr>
      <vt:lpstr>PowerPoint Presentation</vt:lpstr>
      <vt:lpstr>What do we (institutes of higher education) need to consider?</vt:lpstr>
      <vt:lpstr>What do we (institutes of higher education) need to consider?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VPL</dc:title>
  <dc:creator>abba komar</dc:creator>
  <cp:lastModifiedBy>abba komar</cp:lastModifiedBy>
  <cp:revision>85</cp:revision>
  <dcterms:created xsi:type="dcterms:W3CDTF">2023-04-10T05:01:55Z</dcterms:created>
  <dcterms:modified xsi:type="dcterms:W3CDTF">2023-06-29T04:34:50Z</dcterms:modified>
</cp:coreProperties>
</file>