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1" r:id="rId1"/>
  </p:sldMasterIdLst>
  <p:notesMasterIdLst>
    <p:notesMasterId r:id="rId18"/>
  </p:notesMasterIdLst>
  <p:sldIdLst>
    <p:sldId id="258" r:id="rId2"/>
    <p:sldId id="259" r:id="rId3"/>
    <p:sldId id="307" r:id="rId4"/>
    <p:sldId id="321" r:id="rId5"/>
    <p:sldId id="306" r:id="rId6"/>
    <p:sldId id="327" r:id="rId7"/>
    <p:sldId id="311" r:id="rId8"/>
    <p:sldId id="314" r:id="rId9"/>
    <p:sldId id="316" r:id="rId10"/>
    <p:sldId id="317" r:id="rId11"/>
    <p:sldId id="324" r:id="rId12"/>
    <p:sldId id="328" r:id="rId13"/>
    <p:sldId id="312" r:id="rId14"/>
    <p:sldId id="326" r:id="rId15"/>
    <p:sldId id="322" r:id="rId16"/>
    <p:sldId id="32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97" autoAdjust="0"/>
  </p:normalViewPr>
  <p:slideViewPr>
    <p:cSldViewPr snapToGrid="0">
      <p:cViewPr>
        <p:scale>
          <a:sx n="56" d="100"/>
          <a:sy n="56" d="100"/>
        </p:scale>
        <p:origin x="1637" y="490"/>
      </p:cViewPr>
      <p:guideLst/>
    </p:cSldViewPr>
  </p:slideViewPr>
  <p:notesTextViewPr>
    <p:cViewPr>
      <p:scale>
        <a:sx n="1" d="1"/>
        <a:sy n="1" d="1"/>
      </p:scale>
      <p:origin x="0" y="0"/>
    </p:cViewPr>
  </p:notesTextViewPr>
  <p:sorterViewPr>
    <p:cViewPr>
      <p:scale>
        <a:sx n="18" d="25"/>
        <a:sy n="18" d="25"/>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CFED52-B406-4E59-87A5-A3DD0DDEE029}"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IL"/>
        </a:p>
      </dgm:t>
    </dgm:pt>
    <dgm:pt modelId="{A18EF9AE-43BF-4CE9-80C8-9962E294B721}">
      <dgm:prSet phldrT="[Text]" custT="1"/>
      <dgm:spPr>
        <a:solidFill>
          <a:schemeClr val="accent1"/>
        </a:solidFill>
      </dgm:spPr>
      <dgm:t>
        <a:bodyPr/>
        <a:lstStyle/>
        <a:p>
          <a:r>
            <a:rPr lang="en-US" sz="2800" dirty="0">
              <a:latin typeface="Times New Roman" panose="02020603050405020304" pitchFamily="18" charset="0"/>
              <a:cs typeface="Times New Roman" panose="02020603050405020304" pitchFamily="18" charset="0"/>
            </a:rPr>
            <a:t>What is VPL?</a:t>
          </a:r>
          <a:endParaRPr lang="en-IL" sz="2800" dirty="0">
            <a:latin typeface="Times New Roman" panose="02020603050405020304" pitchFamily="18" charset="0"/>
            <a:cs typeface="Times New Roman" panose="02020603050405020304" pitchFamily="18" charset="0"/>
          </a:endParaRPr>
        </a:p>
      </dgm:t>
    </dgm:pt>
    <dgm:pt modelId="{99E6E4C0-74BF-433F-934D-56439F295AA6}" type="parTrans" cxnId="{A9A7F4D9-54CD-44A9-A050-33416A059A8D}">
      <dgm:prSet/>
      <dgm:spPr/>
      <dgm:t>
        <a:bodyPr/>
        <a:lstStyle/>
        <a:p>
          <a:endParaRPr lang="en-IL"/>
        </a:p>
      </dgm:t>
    </dgm:pt>
    <dgm:pt modelId="{CB661782-9124-46AC-8AB2-2BEC16C2A34B}" type="sibTrans" cxnId="{A9A7F4D9-54CD-44A9-A050-33416A059A8D}">
      <dgm:prSet/>
      <dgm:spPr/>
      <dgm:t>
        <a:bodyPr/>
        <a:lstStyle/>
        <a:p>
          <a:endParaRPr lang="en-IL"/>
        </a:p>
      </dgm:t>
    </dgm:pt>
    <dgm:pt modelId="{C372E6C3-7FF9-4269-8BEC-58A2F3A5E2F6}">
      <dgm:prSet phldrT="[Text]" custT="1"/>
      <dgm:spPr/>
      <dgm:t>
        <a:bodyPr/>
        <a:lstStyle/>
        <a:p>
          <a:r>
            <a:rPr lang="en-US" sz="2800" dirty="0">
              <a:latin typeface="Times New Roman" panose="02020603050405020304" pitchFamily="18" charset="0"/>
              <a:cs typeface="Times New Roman" panose="02020603050405020304" pitchFamily="18" charset="0"/>
            </a:rPr>
            <a:t>Key Features</a:t>
          </a:r>
          <a:endParaRPr lang="en-IL" sz="2800" dirty="0">
            <a:latin typeface="Times New Roman" panose="02020603050405020304" pitchFamily="18" charset="0"/>
            <a:cs typeface="Times New Roman" panose="02020603050405020304" pitchFamily="18" charset="0"/>
          </a:endParaRPr>
        </a:p>
      </dgm:t>
    </dgm:pt>
    <dgm:pt modelId="{D810434A-0160-438B-A1D2-F614F3C4E44A}" type="parTrans" cxnId="{D68DF2B4-FDAA-4975-BF42-E901AB926C46}">
      <dgm:prSet/>
      <dgm:spPr/>
      <dgm:t>
        <a:bodyPr/>
        <a:lstStyle/>
        <a:p>
          <a:endParaRPr lang="en-IL"/>
        </a:p>
      </dgm:t>
    </dgm:pt>
    <dgm:pt modelId="{E807FFB9-2BC0-42EA-B3D5-754D421DC544}" type="sibTrans" cxnId="{D68DF2B4-FDAA-4975-BF42-E901AB926C46}">
      <dgm:prSet/>
      <dgm:spPr/>
      <dgm:t>
        <a:bodyPr/>
        <a:lstStyle/>
        <a:p>
          <a:endParaRPr lang="en-IL"/>
        </a:p>
      </dgm:t>
    </dgm:pt>
    <dgm:pt modelId="{E308779F-B408-4EC3-9E61-3236F7155B4E}">
      <dgm:prSet phldrT="[Text]" custT="1"/>
      <dgm:spPr/>
      <dgm:t>
        <a:bodyPr/>
        <a:lstStyle/>
        <a:p>
          <a:r>
            <a:rPr lang="en-US" sz="2800" dirty="0">
              <a:latin typeface="Times New Roman" panose="02020603050405020304" pitchFamily="18" charset="0"/>
              <a:cs typeface="Times New Roman" panose="02020603050405020304" pitchFamily="18" charset="0"/>
            </a:rPr>
            <a:t>Advantages</a:t>
          </a:r>
          <a:endParaRPr lang="en-IL" sz="2800" dirty="0">
            <a:latin typeface="Times New Roman" panose="02020603050405020304" pitchFamily="18" charset="0"/>
            <a:cs typeface="Times New Roman" panose="02020603050405020304" pitchFamily="18" charset="0"/>
          </a:endParaRPr>
        </a:p>
      </dgm:t>
    </dgm:pt>
    <dgm:pt modelId="{1A65C9CC-183C-4326-891E-C6ABEADE0D97}" type="parTrans" cxnId="{8BE5DB3E-9B46-4102-A1F8-460FE98A2238}">
      <dgm:prSet/>
      <dgm:spPr/>
      <dgm:t>
        <a:bodyPr/>
        <a:lstStyle/>
        <a:p>
          <a:endParaRPr lang="en-IL"/>
        </a:p>
      </dgm:t>
    </dgm:pt>
    <dgm:pt modelId="{F06919A9-8134-4090-AC9C-5CF4FFF6BECC}" type="sibTrans" cxnId="{8BE5DB3E-9B46-4102-A1F8-460FE98A2238}">
      <dgm:prSet/>
      <dgm:spPr/>
      <dgm:t>
        <a:bodyPr/>
        <a:lstStyle/>
        <a:p>
          <a:endParaRPr lang="en-IL"/>
        </a:p>
      </dgm:t>
    </dgm:pt>
    <dgm:pt modelId="{9C6BF464-38E5-4C05-96DC-7ACCB4EF6EF6}">
      <dgm:prSet phldrT="[Text]" custT="1"/>
      <dgm:spPr/>
      <dgm:t>
        <a:bodyPr/>
        <a:lstStyle/>
        <a:p>
          <a:r>
            <a:rPr lang="en-US" sz="2800" dirty="0">
              <a:latin typeface="Times New Roman" panose="02020603050405020304" pitchFamily="18" charset="0"/>
              <a:cs typeface="Times New Roman" panose="02020603050405020304" pitchFamily="18" charset="0"/>
            </a:rPr>
            <a:t>Similarity</a:t>
          </a:r>
          <a:endParaRPr lang="en-IL" sz="2800" dirty="0">
            <a:latin typeface="Times New Roman" panose="02020603050405020304" pitchFamily="18" charset="0"/>
            <a:cs typeface="Times New Roman" panose="02020603050405020304" pitchFamily="18" charset="0"/>
          </a:endParaRPr>
        </a:p>
      </dgm:t>
    </dgm:pt>
    <dgm:pt modelId="{840CD5BB-75A2-4092-A999-89C01D0E234B}" type="sibTrans" cxnId="{6752D08E-E6B3-4D3E-AF48-5F908FD4384A}">
      <dgm:prSet/>
      <dgm:spPr/>
      <dgm:t>
        <a:bodyPr/>
        <a:lstStyle/>
        <a:p>
          <a:endParaRPr lang="en-IL"/>
        </a:p>
      </dgm:t>
    </dgm:pt>
    <dgm:pt modelId="{4EC44B09-D411-4D1D-B750-D4374979E4F8}" type="parTrans" cxnId="{6752D08E-E6B3-4D3E-AF48-5F908FD4384A}">
      <dgm:prSet/>
      <dgm:spPr/>
      <dgm:t>
        <a:bodyPr/>
        <a:lstStyle/>
        <a:p>
          <a:endParaRPr lang="en-IL"/>
        </a:p>
      </dgm:t>
    </dgm:pt>
    <dgm:pt modelId="{AAB55E0D-CDF9-4DF3-B161-D65B9930E9EB}">
      <dgm:prSet phldrT="[Text]" custT="1"/>
      <dgm:spPr/>
      <dgm:t>
        <a:bodyPr/>
        <a:lstStyle/>
        <a:p>
          <a:r>
            <a:rPr lang="en-US" sz="2800" dirty="0">
              <a:latin typeface="Times New Roman" panose="02020603050405020304" pitchFamily="18" charset="0"/>
              <a:cs typeface="Times New Roman" panose="02020603050405020304" pitchFamily="18" charset="0"/>
            </a:rPr>
            <a:t>Challenges  </a:t>
          </a:r>
          <a:endParaRPr lang="en-IL" sz="2800" dirty="0">
            <a:latin typeface="Times New Roman" panose="02020603050405020304" pitchFamily="18" charset="0"/>
            <a:cs typeface="Times New Roman" panose="02020603050405020304" pitchFamily="18" charset="0"/>
          </a:endParaRPr>
        </a:p>
      </dgm:t>
    </dgm:pt>
    <dgm:pt modelId="{8FBB5430-D177-4B92-A971-3259613D532B}" type="parTrans" cxnId="{85D867C1-2926-435A-AD91-231184464583}">
      <dgm:prSet/>
      <dgm:spPr/>
      <dgm:t>
        <a:bodyPr/>
        <a:lstStyle/>
        <a:p>
          <a:endParaRPr lang="en-IL"/>
        </a:p>
      </dgm:t>
    </dgm:pt>
    <dgm:pt modelId="{55F1E7EE-C293-4B5F-8D94-F78246AE879C}" type="sibTrans" cxnId="{85D867C1-2926-435A-AD91-231184464583}">
      <dgm:prSet/>
      <dgm:spPr/>
      <dgm:t>
        <a:bodyPr/>
        <a:lstStyle/>
        <a:p>
          <a:endParaRPr lang="en-IL"/>
        </a:p>
      </dgm:t>
    </dgm:pt>
    <dgm:pt modelId="{FA8046CC-3EB9-4D72-950F-4FECB4E8D3EB}">
      <dgm:prSet phldrT="[Text]" custT="1"/>
      <dgm:spPr/>
      <dgm:t>
        <a:bodyPr/>
        <a:lstStyle/>
        <a:p>
          <a:r>
            <a:rPr lang="en-US" sz="2800" dirty="0">
              <a:latin typeface="Times New Roman" panose="02020603050405020304" pitchFamily="18" charset="0"/>
              <a:cs typeface="Times New Roman" panose="02020603050405020304" pitchFamily="18" charset="0"/>
            </a:rPr>
            <a:t>Best practices</a:t>
          </a:r>
          <a:endParaRPr lang="en-IL" sz="2800" dirty="0">
            <a:latin typeface="Times New Roman" panose="02020603050405020304" pitchFamily="18" charset="0"/>
            <a:cs typeface="Times New Roman" panose="02020603050405020304" pitchFamily="18" charset="0"/>
          </a:endParaRPr>
        </a:p>
      </dgm:t>
    </dgm:pt>
    <dgm:pt modelId="{E82A5E17-66F8-4AF5-9EE1-15F5D9E217AF}" type="parTrans" cxnId="{754460B5-93A7-4ED9-9835-10355F994FA8}">
      <dgm:prSet/>
      <dgm:spPr/>
      <dgm:t>
        <a:bodyPr/>
        <a:lstStyle/>
        <a:p>
          <a:endParaRPr lang="en-IL"/>
        </a:p>
      </dgm:t>
    </dgm:pt>
    <dgm:pt modelId="{FD0BF080-874E-4EC7-B8E3-C046A11BF955}" type="sibTrans" cxnId="{754460B5-93A7-4ED9-9835-10355F994FA8}">
      <dgm:prSet/>
      <dgm:spPr/>
      <dgm:t>
        <a:bodyPr/>
        <a:lstStyle/>
        <a:p>
          <a:endParaRPr lang="en-IL"/>
        </a:p>
      </dgm:t>
    </dgm:pt>
    <dgm:pt modelId="{EF050CBF-F362-4ABE-AADE-FF9AF80194D2}" type="pres">
      <dgm:prSet presAssocID="{7ECFED52-B406-4E59-87A5-A3DD0DDEE029}" presName="cycle" presStyleCnt="0">
        <dgm:presLayoutVars>
          <dgm:dir/>
          <dgm:resizeHandles val="exact"/>
        </dgm:presLayoutVars>
      </dgm:prSet>
      <dgm:spPr/>
    </dgm:pt>
    <dgm:pt modelId="{94554429-75E4-490F-9C34-57B78EFE12FC}" type="pres">
      <dgm:prSet presAssocID="{A18EF9AE-43BF-4CE9-80C8-9962E294B721}" presName="node" presStyleLbl="node1" presStyleIdx="0" presStyleCnt="6" custScaleX="191410">
        <dgm:presLayoutVars>
          <dgm:bulletEnabled val="1"/>
        </dgm:presLayoutVars>
      </dgm:prSet>
      <dgm:spPr/>
    </dgm:pt>
    <dgm:pt modelId="{8F17B676-51FD-412E-98AC-8358D9508826}" type="pres">
      <dgm:prSet presAssocID="{A18EF9AE-43BF-4CE9-80C8-9962E294B721}" presName="spNode" presStyleCnt="0"/>
      <dgm:spPr/>
    </dgm:pt>
    <dgm:pt modelId="{A9A652DC-210D-413A-BE27-1CA8D06770C4}" type="pres">
      <dgm:prSet presAssocID="{CB661782-9124-46AC-8AB2-2BEC16C2A34B}" presName="sibTrans" presStyleLbl="sibTrans1D1" presStyleIdx="0" presStyleCnt="6"/>
      <dgm:spPr/>
    </dgm:pt>
    <dgm:pt modelId="{0DDEE6BE-9B75-49F5-A907-82018792149C}" type="pres">
      <dgm:prSet presAssocID="{C372E6C3-7FF9-4269-8BEC-58A2F3A5E2F6}" presName="node" presStyleLbl="node1" presStyleIdx="1" presStyleCnt="6" custScaleX="191410" custRadScaleRad="95052" custRadScaleInc="85243">
        <dgm:presLayoutVars>
          <dgm:bulletEnabled val="1"/>
        </dgm:presLayoutVars>
      </dgm:prSet>
      <dgm:spPr/>
    </dgm:pt>
    <dgm:pt modelId="{13A91CDD-40A4-49C9-999D-797562A3897A}" type="pres">
      <dgm:prSet presAssocID="{C372E6C3-7FF9-4269-8BEC-58A2F3A5E2F6}" presName="spNode" presStyleCnt="0"/>
      <dgm:spPr/>
    </dgm:pt>
    <dgm:pt modelId="{B43886A9-2080-4D38-A1C8-ECF86D90BBCD}" type="pres">
      <dgm:prSet presAssocID="{E807FFB9-2BC0-42EA-B3D5-754D421DC544}" presName="sibTrans" presStyleLbl="sibTrans1D1" presStyleIdx="1" presStyleCnt="6"/>
      <dgm:spPr/>
    </dgm:pt>
    <dgm:pt modelId="{022D17E9-2A66-4077-B905-013A5160AE22}" type="pres">
      <dgm:prSet presAssocID="{E308779F-B408-4EC3-9E61-3236F7155B4E}" presName="node" presStyleLbl="node1" presStyleIdx="2" presStyleCnt="6" custScaleX="191410">
        <dgm:presLayoutVars>
          <dgm:bulletEnabled val="1"/>
        </dgm:presLayoutVars>
      </dgm:prSet>
      <dgm:spPr/>
    </dgm:pt>
    <dgm:pt modelId="{93F2BC33-C7C0-4556-BAA0-7A94D7492910}" type="pres">
      <dgm:prSet presAssocID="{E308779F-B408-4EC3-9E61-3236F7155B4E}" presName="spNode" presStyleCnt="0"/>
      <dgm:spPr/>
    </dgm:pt>
    <dgm:pt modelId="{A0DE91D5-E496-43C6-8ABE-EE27D2C68A56}" type="pres">
      <dgm:prSet presAssocID="{F06919A9-8134-4090-AC9C-5CF4FFF6BECC}" presName="sibTrans" presStyleLbl="sibTrans1D1" presStyleIdx="2" presStyleCnt="6"/>
      <dgm:spPr/>
    </dgm:pt>
    <dgm:pt modelId="{ED7F9715-3D9F-4FD6-A845-8C008556736B}" type="pres">
      <dgm:prSet presAssocID="{AAB55E0D-CDF9-4DF3-B161-D65B9930E9EB}" presName="node" presStyleLbl="node1" presStyleIdx="3" presStyleCnt="6" custScaleX="194138" custScaleY="92217">
        <dgm:presLayoutVars>
          <dgm:bulletEnabled val="1"/>
        </dgm:presLayoutVars>
      </dgm:prSet>
      <dgm:spPr/>
    </dgm:pt>
    <dgm:pt modelId="{A0A90B4B-7E29-4CDF-B414-082FF62F9EF5}" type="pres">
      <dgm:prSet presAssocID="{AAB55E0D-CDF9-4DF3-B161-D65B9930E9EB}" presName="spNode" presStyleCnt="0"/>
      <dgm:spPr/>
    </dgm:pt>
    <dgm:pt modelId="{7E8B873D-D3C2-4EA3-9D83-6CFEFB9CA6DB}" type="pres">
      <dgm:prSet presAssocID="{55F1E7EE-C293-4B5F-8D94-F78246AE879C}" presName="sibTrans" presStyleLbl="sibTrans1D1" presStyleIdx="3" presStyleCnt="6"/>
      <dgm:spPr/>
    </dgm:pt>
    <dgm:pt modelId="{3A67CE31-5FB2-4C3E-BEEB-5D9A7FB3ED1D}" type="pres">
      <dgm:prSet presAssocID="{FA8046CC-3EB9-4D72-950F-4FECB4E8D3EB}" presName="node" presStyleLbl="node1" presStyleIdx="4" presStyleCnt="6" custScaleX="185319">
        <dgm:presLayoutVars>
          <dgm:bulletEnabled val="1"/>
        </dgm:presLayoutVars>
      </dgm:prSet>
      <dgm:spPr/>
    </dgm:pt>
    <dgm:pt modelId="{8290DF77-3ABB-4FB5-8C18-6EA7E8467F9E}" type="pres">
      <dgm:prSet presAssocID="{FA8046CC-3EB9-4D72-950F-4FECB4E8D3EB}" presName="spNode" presStyleCnt="0"/>
      <dgm:spPr/>
    </dgm:pt>
    <dgm:pt modelId="{36EA3165-67F3-4E7C-917A-DC78C92ACC5F}" type="pres">
      <dgm:prSet presAssocID="{FD0BF080-874E-4EC7-B8E3-C046A11BF955}" presName="sibTrans" presStyleLbl="sibTrans1D1" presStyleIdx="4" presStyleCnt="6"/>
      <dgm:spPr/>
    </dgm:pt>
    <dgm:pt modelId="{B5EF6834-239D-4CE6-8772-18A465CF4BC9}" type="pres">
      <dgm:prSet presAssocID="{9C6BF464-38E5-4C05-96DC-7ACCB4EF6EF6}" presName="node" presStyleLbl="node1" presStyleIdx="5" presStyleCnt="6" custScaleX="191410">
        <dgm:presLayoutVars>
          <dgm:bulletEnabled val="1"/>
        </dgm:presLayoutVars>
      </dgm:prSet>
      <dgm:spPr/>
    </dgm:pt>
    <dgm:pt modelId="{EB5A9C71-ED5B-4CE3-AE40-F5F846D6FFA0}" type="pres">
      <dgm:prSet presAssocID="{9C6BF464-38E5-4C05-96DC-7ACCB4EF6EF6}" presName="spNode" presStyleCnt="0"/>
      <dgm:spPr/>
    </dgm:pt>
    <dgm:pt modelId="{7AB5E904-B1A2-40F7-8B61-E1D44378DFE5}" type="pres">
      <dgm:prSet presAssocID="{840CD5BB-75A2-4092-A999-89C01D0E234B}" presName="sibTrans" presStyleLbl="sibTrans1D1" presStyleIdx="5" presStyleCnt="6"/>
      <dgm:spPr/>
    </dgm:pt>
  </dgm:ptLst>
  <dgm:cxnLst>
    <dgm:cxn modelId="{9A1A751A-B31D-460A-AF42-8D8F25AFBFD2}" type="presOf" srcId="{FA8046CC-3EB9-4D72-950F-4FECB4E8D3EB}" destId="{3A67CE31-5FB2-4C3E-BEEB-5D9A7FB3ED1D}" srcOrd="0" destOrd="0" presId="urn:microsoft.com/office/officeart/2005/8/layout/cycle6"/>
    <dgm:cxn modelId="{09513528-6235-4795-A923-36C9998DF6AA}" type="presOf" srcId="{9C6BF464-38E5-4C05-96DC-7ACCB4EF6EF6}" destId="{B5EF6834-239D-4CE6-8772-18A465CF4BC9}" srcOrd="0" destOrd="0" presId="urn:microsoft.com/office/officeart/2005/8/layout/cycle6"/>
    <dgm:cxn modelId="{E284CA37-7E3A-4516-93B2-5861B34EE316}" type="presOf" srcId="{E807FFB9-2BC0-42EA-B3D5-754D421DC544}" destId="{B43886A9-2080-4D38-A1C8-ECF86D90BBCD}" srcOrd="0" destOrd="0" presId="urn:microsoft.com/office/officeart/2005/8/layout/cycle6"/>
    <dgm:cxn modelId="{8BE5DB3E-9B46-4102-A1F8-460FE98A2238}" srcId="{7ECFED52-B406-4E59-87A5-A3DD0DDEE029}" destId="{E308779F-B408-4EC3-9E61-3236F7155B4E}" srcOrd="2" destOrd="0" parTransId="{1A65C9CC-183C-4326-891E-C6ABEADE0D97}" sibTransId="{F06919A9-8134-4090-AC9C-5CF4FFF6BECC}"/>
    <dgm:cxn modelId="{0E45AB5E-F1B1-4C44-8BA8-CD8781CFAF57}" type="presOf" srcId="{E308779F-B408-4EC3-9E61-3236F7155B4E}" destId="{022D17E9-2A66-4077-B905-013A5160AE22}" srcOrd="0" destOrd="0" presId="urn:microsoft.com/office/officeart/2005/8/layout/cycle6"/>
    <dgm:cxn modelId="{B7B34B60-5010-441A-BBF7-AF30E668256B}" type="presOf" srcId="{55F1E7EE-C293-4B5F-8D94-F78246AE879C}" destId="{7E8B873D-D3C2-4EA3-9D83-6CFEFB9CA6DB}" srcOrd="0" destOrd="0" presId="urn:microsoft.com/office/officeart/2005/8/layout/cycle6"/>
    <dgm:cxn modelId="{252E8E44-DF6F-4856-9E95-21E2A3ABBFCD}" type="presOf" srcId="{FD0BF080-874E-4EC7-B8E3-C046A11BF955}" destId="{36EA3165-67F3-4E7C-917A-DC78C92ACC5F}" srcOrd="0" destOrd="0" presId="urn:microsoft.com/office/officeart/2005/8/layout/cycle6"/>
    <dgm:cxn modelId="{57442766-CE1D-4BDB-90E0-AB2343892D57}" type="presOf" srcId="{CB661782-9124-46AC-8AB2-2BEC16C2A34B}" destId="{A9A652DC-210D-413A-BE27-1CA8D06770C4}" srcOrd="0" destOrd="0" presId="urn:microsoft.com/office/officeart/2005/8/layout/cycle6"/>
    <dgm:cxn modelId="{9D224A52-870B-4F11-A03C-58551B6C69CE}" type="presOf" srcId="{C372E6C3-7FF9-4269-8BEC-58A2F3A5E2F6}" destId="{0DDEE6BE-9B75-49F5-A907-82018792149C}" srcOrd="0" destOrd="0" presId="urn:microsoft.com/office/officeart/2005/8/layout/cycle6"/>
    <dgm:cxn modelId="{D12FFD5A-294A-47DE-87F8-C54FD7F208B4}" type="presOf" srcId="{A18EF9AE-43BF-4CE9-80C8-9962E294B721}" destId="{94554429-75E4-490F-9C34-57B78EFE12FC}" srcOrd="0" destOrd="0" presId="urn:microsoft.com/office/officeart/2005/8/layout/cycle6"/>
    <dgm:cxn modelId="{0A780C80-831B-4515-A062-A4EAB60C5F91}" type="presOf" srcId="{F06919A9-8134-4090-AC9C-5CF4FFF6BECC}" destId="{A0DE91D5-E496-43C6-8ABE-EE27D2C68A56}" srcOrd="0" destOrd="0" presId="urn:microsoft.com/office/officeart/2005/8/layout/cycle6"/>
    <dgm:cxn modelId="{6752D08E-E6B3-4D3E-AF48-5F908FD4384A}" srcId="{7ECFED52-B406-4E59-87A5-A3DD0DDEE029}" destId="{9C6BF464-38E5-4C05-96DC-7ACCB4EF6EF6}" srcOrd="5" destOrd="0" parTransId="{4EC44B09-D411-4D1D-B750-D4374979E4F8}" sibTransId="{840CD5BB-75A2-4092-A999-89C01D0E234B}"/>
    <dgm:cxn modelId="{10CF02AC-B1C6-45B7-8AFB-E198CC2C31DC}" type="presOf" srcId="{7ECFED52-B406-4E59-87A5-A3DD0DDEE029}" destId="{EF050CBF-F362-4ABE-AADE-FF9AF80194D2}" srcOrd="0" destOrd="0" presId="urn:microsoft.com/office/officeart/2005/8/layout/cycle6"/>
    <dgm:cxn modelId="{9F2B46B0-C3F2-428C-A6CE-17152687E53A}" type="presOf" srcId="{AAB55E0D-CDF9-4DF3-B161-D65B9930E9EB}" destId="{ED7F9715-3D9F-4FD6-A845-8C008556736B}" srcOrd="0" destOrd="0" presId="urn:microsoft.com/office/officeart/2005/8/layout/cycle6"/>
    <dgm:cxn modelId="{D68DF2B4-FDAA-4975-BF42-E901AB926C46}" srcId="{7ECFED52-B406-4E59-87A5-A3DD0DDEE029}" destId="{C372E6C3-7FF9-4269-8BEC-58A2F3A5E2F6}" srcOrd="1" destOrd="0" parTransId="{D810434A-0160-438B-A1D2-F614F3C4E44A}" sibTransId="{E807FFB9-2BC0-42EA-B3D5-754D421DC544}"/>
    <dgm:cxn modelId="{754460B5-93A7-4ED9-9835-10355F994FA8}" srcId="{7ECFED52-B406-4E59-87A5-A3DD0DDEE029}" destId="{FA8046CC-3EB9-4D72-950F-4FECB4E8D3EB}" srcOrd="4" destOrd="0" parTransId="{E82A5E17-66F8-4AF5-9EE1-15F5D9E217AF}" sibTransId="{FD0BF080-874E-4EC7-B8E3-C046A11BF955}"/>
    <dgm:cxn modelId="{85D867C1-2926-435A-AD91-231184464583}" srcId="{7ECFED52-B406-4E59-87A5-A3DD0DDEE029}" destId="{AAB55E0D-CDF9-4DF3-B161-D65B9930E9EB}" srcOrd="3" destOrd="0" parTransId="{8FBB5430-D177-4B92-A971-3259613D532B}" sibTransId="{55F1E7EE-C293-4B5F-8D94-F78246AE879C}"/>
    <dgm:cxn modelId="{A9A7F4D9-54CD-44A9-A050-33416A059A8D}" srcId="{7ECFED52-B406-4E59-87A5-A3DD0DDEE029}" destId="{A18EF9AE-43BF-4CE9-80C8-9962E294B721}" srcOrd="0" destOrd="0" parTransId="{99E6E4C0-74BF-433F-934D-56439F295AA6}" sibTransId="{CB661782-9124-46AC-8AB2-2BEC16C2A34B}"/>
    <dgm:cxn modelId="{66106DF9-1027-49CA-BAD0-795BA9FEF072}" type="presOf" srcId="{840CD5BB-75A2-4092-A999-89C01D0E234B}" destId="{7AB5E904-B1A2-40F7-8B61-E1D44378DFE5}" srcOrd="0" destOrd="0" presId="urn:microsoft.com/office/officeart/2005/8/layout/cycle6"/>
    <dgm:cxn modelId="{487D88B0-D594-4B9E-9ED4-86E318969FCA}" type="presParOf" srcId="{EF050CBF-F362-4ABE-AADE-FF9AF80194D2}" destId="{94554429-75E4-490F-9C34-57B78EFE12FC}" srcOrd="0" destOrd="0" presId="urn:microsoft.com/office/officeart/2005/8/layout/cycle6"/>
    <dgm:cxn modelId="{C60869C6-2769-40E2-BE33-EFD2F6FE8CA3}" type="presParOf" srcId="{EF050CBF-F362-4ABE-AADE-FF9AF80194D2}" destId="{8F17B676-51FD-412E-98AC-8358D9508826}" srcOrd="1" destOrd="0" presId="urn:microsoft.com/office/officeart/2005/8/layout/cycle6"/>
    <dgm:cxn modelId="{4718D41C-1237-4698-8DB7-D35D4668858E}" type="presParOf" srcId="{EF050CBF-F362-4ABE-AADE-FF9AF80194D2}" destId="{A9A652DC-210D-413A-BE27-1CA8D06770C4}" srcOrd="2" destOrd="0" presId="urn:microsoft.com/office/officeart/2005/8/layout/cycle6"/>
    <dgm:cxn modelId="{391266B7-91F6-4B1B-B05F-AEABAE1EEE0D}" type="presParOf" srcId="{EF050CBF-F362-4ABE-AADE-FF9AF80194D2}" destId="{0DDEE6BE-9B75-49F5-A907-82018792149C}" srcOrd="3" destOrd="0" presId="urn:microsoft.com/office/officeart/2005/8/layout/cycle6"/>
    <dgm:cxn modelId="{9FD5DDCB-2035-4441-A3E1-D828AB2A79BB}" type="presParOf" srcId="{EF050CBF-F362-4ABE-AADE-FF9AF80194D2}" destId="{13A91CDD-40A4-49C9-999D-797562A3897A}" srcOrd="4" destOrd="0" presId="urn:microsoft.com/office/officeart/2005/8/layout/cycle6"/>
    <dgm:cxn modelId="{4A43E0F3-28FA-46F7-A334-6A2D957DC6D9}" type="presParOf" srcId="{EF050CBF-F362-4ABE-AADE-FF9AF80194D2}" destId="{B43886A9-2080-4D38-A1C8-ECF86D90BBCD}" srcOrd="5" destOrd="0" presId="urn:microsoft.com/office/officeart/2005/8/layout/cycle6"/>
    <dgm:cxn modelId="{C114ECF8-A342-406D-9BE2-B478092A8D7C}" type="presParOf" srcId="{EF050CBF-F362-4ABE-AADE-FF9AF80194D2}" destId="{022D17E9-2A66-4077-B905-013A5160AE22}" srcOrd="6" destOrd="0" presId="urn:microsoft.com/office/officeart/2005/8/layout/cycle6"/>
    <dgm:cxn modelId="{3442F02A-320B-4712-B038-13E8E668C32D}" type="presParOf" srcId="{EF050CBF-F362-4ABE-AADE-FF9AF80194D2}" destId="{93F2BC33-C7C0-4556-BAA0-7A94D7492910}" srcOrd="7" destOrd="0" presId="urn:microsoft.com/office/officeart/2005/8/layout/cycle6"/>
    <dgm:cxn modelId="{32F5F00B-89BA-45F0-8BD2-E51D5F6B7C05}" type="presParOf" srcId="{EF050CBF-F362-4ABE-AADE-FF9AF80194D2}" destId="{A0DE91D5-E496-43C6-8ABE-EE27D2C68A56}" srcOrd="8" destOrd="0" presId="urn:microsoft.com/office/officeart/2005/8/layout/cycle6"/>
    <dgm:cxn modelId="{E99D9EA4-726F-4055-B631-D696ADA36226}" type="presParOf" srcId="{EF050CBF-F362-4ABE-AADE-FF9AF80194D2}" destId="{ED7F9715-3D9F-4FD6-A845-8C008556736B}" srcOrd="9" destOrd="0" presId="urn:microsoft.com/office/officeart/2005/8/layout/cycle6"/>
    <dgm:cxn modelId="{20A29083-5F3F-41B3-9887-D33599E81402}" type="presParOf" srcId="{EF050CBF-F362-4ABE-AADE-FF9AF80194D2}" destId="{A0A90B4B-7E29-4CDF-B414-082FF62F9EF5}" srcOrd="10" destOrd="0" presId="urn:microsoft.com/office/officeart/2005/8/layout/cycle6"/>
    <dgm:cxn modelId="{BF80D510-1EAA-4787-BC14-E2BEC508F25C}" type="presParOf" srcId="{EF050CBF-F362-4ABE-AADE-FF9AF80194D2}" destId="{7E8B873D-D3C2-4EA3-9D83-6CFEFB9CA6DB}" srcOrd="11" destOrd="0" presId="urn:microsoft.com/office/officeart/2005/8/layout/cycle6"/>
    <dgm:cxn modelId="{43D35A9C-E1A2-4FFC-A625-BCAC6C5DB7B6}" type="presParOf" srcId="{EF050CBF-F362-4ABE-AADE-FF9AF80194D2}" destId="{3A67CE31-5FB2-4C3E-BEEB-5D9A7FB3ED1D}" srcOrd="12" destOrd="0" presId="urn:microsoft.com/office/officeart/2005/8/layout/cycle6"/>
    <dgm:cxn modelId="{F4E60EA5-6009-4C0F-A858-DE851810C1B1}" type="presParOf" srcId="{EF050CBF-F362-4ABE-AADE-FF9AF80194D2}" destId="{8290DF77-3ABB-4FB5-8C18-6EA7E8467F9E}" srcOrd="13" destOrd="0" presId="urn:microsoft.com/office/officeart/2005/8/layout/cycle6"/>
    <dgm:cxn modelId="{1F3D1C2D-5168-4589-B8F2-4E90E69FC2A5}" type="presParOf" srcId="{EF050CBF-F362-4ABE-AADE-FF9AF80194D2}" destId="{36EA3165-67F3-4E7C-917A-DC78C92ACC5F}" srcOrd="14" destOrd="0" presId="urn:microsoft.com/office/officeart/2005/8/layout/cycle6"/>
    <dgm:cxn modelId="{CF205B45-9114-4891-B801-74C2F9BD3C65}" type="presParOf" srcId="{EF050CBF-F362-4ABE-AADE-FF9AF80194D2}" destId="{B5EF6834-239D-4CE6-8772-18A465CF4BC9}" srcOrd="15" destOrd="0" presId="urn:microsoft.com/office/officeart/2005/8/layout/cycle6"/>
    <dgm:cxn modelId="{A8DE9706-691C-4235-B6C6-85BD9DC8BCC6}" type="presParOf" srcId="{EF050CBF-F362-4ABE-AADE-FF9AF80194D2}" destId="{EB5A9C71-ED5B-4CE3-AE40-F5F846D6FFA0}" srcOrd="16" destOrd="0" presId="urn:microsoft.com/office/officeart/2005/8/layout/cycle6"/>
    <dgm:cxn modelId="{2CC2C8DB-E16C-48A9-8FBE-976391E11647}" type="presParOf" srcId="{EF050CBF-F362-4ABE-AADE-FF9AF80194D2}" destId="{7AB5E904-B1A2-40F7-8B61-E1D44378DFE5}"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3B3A61-DD37-4359-8734-011238AFBECD}" type="doc">
      <dgm:prSet loTypeId="urn:microsoft.com/office/officeart/2005/8/layout/process2" loCatId="process" qsTypeId="urn:microsoft.com/office/officeart/2005/8/quickstyle/simple1" qsCatId="simple" csTypeId="urn:microsoft.com/office/officeart/2005/8/colors/accent1_2" csCatId="accent1" phldr="1"/>
      <dgm:spPr/>
    </dgm:pt>
    <dgm:pt modelId="{848C1D4B-A49F-4392-ADA8-65F76A9BDFB4}">
      <dgm:prSet phldrT="[Text]" custT="1"/>
      <dgm:spPr/>
      <dgm:t>
        <a:bodyPr/>
        <a:lstStyle/>
        <a:p>
          <a:r>
            <a:rPr lang="en-US" sz="2800" dirty="0">
              <a:latin typeface="Times New Roman" panose="02020603050405020304" pitchFamily="18" charset="0"/>
              <a:cs typeface="Times New Roman" panose="02020603050405020304" pitchFamily="18" charset="0"/>
            </a:rPr>
            <a:t>Create a new VPL activity</a:t>
          </a:r>
          <a:endParaRPr lang="en-IL" sz="2800" dirty="0">
            <a:latin typeface="Times New Roman" panose="02020603050405020304" pitchFamily="18" charset="0"/>
            <a:cs typeface="Times New Roman" panose="02020603050405020304" pitchFamily="18" charset="0"/>
          </a:endParaRPr>
        </a:p>
      </dgm:t>
    </dgm:pt>
    <dgm:pt modelId="{74BBF578-B797-4D36-9B8C-B451962EAE2F}" type="parTrans" cxnId="{E744E0BE-28D9-4E84-BA19-CDBD1A0C179D}">
      <dgm:prSet/>
      <dgm:spPr/>
      <dgm:t>
        <a:bodyPr/>
        <a:lstStyle/>
        <a:p>
          <a:endParaRPr lang="en-IL"/>
        </a:p>
      </dgm:t>
    </dgm:pt>
    <dgm:pt modelId="{9AAA8864-AFE1-4B65-AD19-0902F671BA67}" type="sibTrans" cxnId="{E744E0BE-28D9-4E84-BA19-CDBD1A0C179D}">
      <dgm:prSet/>
      <dgm:spPr/>
      <dgm:t>
        <a:bodyPr/>
        <a:lstStyle/>
        <a:p>
          <a:endParaRPr lang="en-IL"/>
        </a:p>
      </dgm:t>
    </dgm:pt>
    <dgm:pt modelId="{ED1F6ACC-2445-4E1C-9B0A-288E54A8AA66}">
      <dgm:prSet phldrT="[Text]" custT="1"/>
      <dgm:spPr/>
      <dgm:t>
        <a:bodyPr/>
        <a:lstStyle/>
        <a:p>
          <a:r>
            <a:rPr lang="en-US" sz="2800" dirty="0">
              <a:latin typeface="Times New Roman" panose="02020603050405020304" pitchFamily="18" charset="0"/>
              <a:cs typeface="Times New Roman" panose="02020603050405020304" pitchFamily="18" charset="0"/>
            </a:rPr>
            <a:t>Set name and description</a:t>
          </a:r>
          <a:endParaRPr lang="en-IL" sz="2800" dirty="0">
            <a:latin typeface="Times New Roman" panose="02020603050405020304" pitchFamily="18" charset="0"/>
            <a:cs typeface="Times New Roman" panose="02020603050405020304" pitchFamily="18" charset="0"/>
          </a:endParaRPr>
        </a:p>
      </dgm:t>
    </dgm:pt>
    <dgm:pt modelId="{8FDC2AE5-A834-4561-A52C-E55B2D5DA058}" type="parTrans" cxnId="{786D1816-D59A-4F99-9678-9022F178C307}">
      <dgm:prSet/>
      <dgm:spPr/>
      <dgm:t>
        <a:bodyPr/>
        <a:lstStyle/>
        <a:p>
          <a:endParaRPr lang="en-IL"/>
        </a:p>
      </dgm:t>
    </dgm:pt>
    <dgm:pt modelId="{09BA3D1B-615A-4E5B-BF6E-91838BDE7350}" type="sibTrans" cxnId="{786D1816-D59A-4F99-9678-9022F178C307}">
      <dgm:prSet/>
      <dgm:spPr/>
      <dgm:t>
        <a:bodyPr/>
        <a:lstStyle/>
        <a:p>
          <a:endParaRPr lang="en-IL"/>
        </a:p>
      </dgm:t>
    </dgm:pt>
    <dgm:pt modelId="{31AE8C2E-90D8-40A3-A741-C7B25823D25C}">
      <dgm:prSet phldrT="[Text]" custT="1"/>
      <dgm:spPr/>
      <dgm:t>
        <a:bodyPr/>
        <a:lstStyle/>
        <a:p>
          <a:r>
            <a:rPr lang="en-US" sz="2800" dirty="0">
              <a:latin typeface="Times New Roman" panose="02020603050405020304" pitchFamily="18" charset="0"/>
              <a:cs typeface="Times New Roman" panose="02020603050405020304" pitchFamily="18" charset="0"/>
            </a:rPr>
            <a:t>Set deadline</a:t>
          </a:r>
          <a:endParaRPr lang="en-IL" sz="2800" dirty="0">
            <a:latin typeface="Times New Roman" panose="02020603050405020304" pitchFamily="18" charset="0"/>
            <a:cs typeface="Times New Roman" panose="02020603050405020304" pitchFamily="18" charset="0"/>
          </a:endParaRPr>
        </a:p>
      </dgm:t>
    </dgm:pt>
    <dgm:pt modelId="{9C4CB37E-4454-4A0D-93C6-FBDC98BA2467}" type="parTrans" cxnId="{1393C0D3-799C-496B-90B3-DCCCF355B187}">
      <dgm:prSet/>
      <dgm:spPr/>
      <dgm:t>
        <a:bodyPr/>
        <a:lstStyle/>
        <a:p>
          <a:endParaRPr lang="en-IL"/>
        </a:p>
      </dgm:t>
    </dgm:pt>
    <dgm:pt modelId="{9088C6AE-DA1C-4C17-8FA4-6CF63AFFB907}" type="sibTrans" cxnId="{1393C0D3-799C-496B-90B3-DCCCF355B187}">
      <dgm:prSet/>
      <dgm:spPr/>
      <dgm:t>
        <a:bodyPr/>
        <a:lstStyle/>
        <a:p>
          <a:endParaRPr lang="en-IL"/>
        </a:p>
      </dgm:t>
    </dgm:pt>
    <dgm:pt modelId="{5A6977B6-CF9B-455B-AFF0-3D998CE8C092}">
      <dgm:prSet phldrT="[Text]" custT="1"/>
      <dgm:spPr/>
      <dgm:t>
        <a:bodyPr/>
        <a:lstStyle/>
        <a:p>
          <a:r>
            <a:rPr lang="en-US" sz="2800" dirty="0">
              <a:latin typeface="Times New Roman" panose="02020603050405020304" pitchFamily="18" charset="0"/>
              <a:cs typeface="Times New Roman" panose="02020603050405020304" pitchFamily="18" charset="0"/>
            </a:rPr>
            <a:t>Set max # of files that can be uploaded</a:t>
          </a:r>
          <a:endParaRPr lang="en-IL" sz="2800" dirty="0">
            <a:latin typeface="Times New Roman" panose="02020603050405020304" pitchFamily="18" charset="0"/>
            <a:cs typeface="Times New Roman" panose="02020603050405020304" pitchFamily="18" charset="0"/>
          </a:endParaRPr>
        </a:p>
      </dgm:t>
    </dgm:pt>
    <dgm:pt modelId="{152F36E5-FE01-48C3-B159-E3846CC3193D}" type="parTrans" cxnId="{68375ED9-B66A-40AD-B6A2-C2CA86CD620C}">
      <dgm:prSet/>
      <dgm:spPr/>
      <dgm:t>
        <a:bodyPr/>
        <a:lstStyle/>
        <a:p>
          <a:endParaRPr lang="en-IL"/>
        </a:p>
      </dgm:t>
    </dgm:pt>
    <dgm:pt modelId="{59CBEC5B-F14E-4C7A-943E-3D2A16472590}" type="sibTrans" cxnId="{68375ED9-B66A-40AD-B6A2-C2CA86CD620C}">
      <dgm:prSet/>
      <dgm:spPr/>
      <dgm:t>
        <a:bodyPr/>
        <a:lstStyle/>
        <a:p>
          <a:endParaRPr lang="en-IL"/>
        </a:p>
      </dgm:t>
    </dgm:pt>
    <dgm:pt modelId="{CF5ABE02-51DA-48EC-A862-CF32A94769CE}">
      <dgm:prSet phldrT="[Text]" custT="1"/>
      <dgm:spPr/>
      <dgm:t>
        <a:bodyPr/>
        <a:lstStyle/>
        <a:p>
          <a:r>
            <a:rPr lang="en-US" sz="2800" dirty="0">
              <a:latin typeface="Times New Roman" panose="02020603050405020304" pitchFamily="18" charset="0"/>
              <a:cs typeface="Times New Roman" panose="02020603050405020304" pitchFamily="18" charset="0"/>
            </a:rPr>
            <a:t>Set max grade</a:t>
          </a:r>
          <a:endParaRPr lang="en-IL" sz="2800" dirty="0">
            <a:latin typeface="Times New Roman" panose="02020603050405020304" pitchFamily="18" charset="0"/>
            <a:cs typeface="Times New Roman" panose="02020603050405020304" pitchFamily="18" charset="0"/>
          </a:endParaRPr>
        </a:p>
      </dgm:t>
    </dgm:pt>
    <dgm:pt modelId="{6F11ABC2-A462-4638-96E1-3074A41A9D28}" type="parTrans" cxnId="{DF8428E6-E683-427B-9781-AD18F954063E}">
      <dgm:prSet/>
      <dgm:spPr/>
      <dgm:t>
        <a:bodyPr/>
        <a:lstStyle/>
        <a:p>
          <a:endParaRPr lang="en-IL"/>
        </a:p>
      </dgm:t>
    </dgm:pt>
    <dgm:pt modelId="{33F89222-789B-4F6C-8F5C-939B359CB229}" type="sibTrans" cxnId="{DF8428E6-E683-427B-9781-AD18F954063E}">
      <dgm:prSet/>
      <dgm:spPr/>
      <dgm:t>
        <a:bodyPr/>
        <a:lstStyle/>
        <a:p>
          <a:endParaRPr lang="en-IL"/>
        </a:p>
      </dgm:t>
    </dgm:pt>
    <dgm:pt modelId="{C627930E-BBF9-4497-BB6F-AFEB88C79560}">
      <dgm:prSet phldrT="[Text]" custT="1"/>
      <dgm:spPr/>
      <dgm:t>
        <a:bodyPr/>
        <a:lstStyle/>
        <a:p>
          <a:r>
            <a:rPr lang="en-US" sz="2800" dirty="0">
              <a:latin typeface="Times New Roman" panose="02020603050405020304" pitchFamily="18" charset="0"/>
              <a:cs typeface="Times New Roman" panose="02020603050405020304" pitchFamily="18" charset="0"/>
            </a:rPr>
            <a:t>Save the activity</a:t>
          </a:r>
          <a:endParaRPr lang="en-IL" sz="2800" dirty="0">
            <a:latin typeface="Times New Roman" panose="02020603050405020304" pitchFamily="18" charset="0"/>
            <a:cs typeface="Times New Roman" panose="02020603050405020304" pitchFamily="18" charset="0"/>
          </a:endParaRPr>
        </a:p>
      </dgm:t>
    </dgm:pt>
    <dgm:pt modelId="{36CC3447-7B8E-4F6A-8A5F-43D188BC4FE8}" type="parTrans" cxnId="{866B95F2-905F-4DDB-80AF-05D6D32DD3EB}">
      <dgm:prSet/>
      <dgm:spPr/>
      <dgm:t>
        <a:bodyPr/>
        <a:lstStyle/>
        <a:p>
          <a:endParaRPr lang="en-IL"/>
        </a:p>
      </dgm:t>
    </dgm:pt>
    <dgm:pt modelId="{70CCBEA7-9458-4C9F-94B5-F64B6F5146F0}" type="sibTrans" cxnId="{866B95F2-905F-4DDB-80AF-05D6D32DD3EB}">
      <dgm:prSet/>
      <dgm:spPr/>
      <dgm:t>
        <a:bodyPr/>
        <a:lstStyle/>
        <a:p>
          <a:endParaRPr lang="en-IL"/>
        </a:p>
      </dgm:t>
    </dgm:pt>
    <dgm:pt modelId="{0B6F9E1F-1B9D-4937-BB7B-B720CBA24255}">
      <dgm:prSet phldrT="[Text]" custT="1"/>
      <dgm:spPr/>
      <dgm:t>
        <a:bodyPr/>
        <a:lstStyle/>
        <a:p>
          <a:r>
            <a:rPr lang="en-US" sz="2800" dirty="0">
              <a:latin typeface="Times New Roman" panose="02020603050405020304" pitchFamily="18" charset="0"/>
              <a:cs typeface="Times New Roman" panose="02020603050405020304" pitchFamily="18" charset="0"/>
            </a:rPr>
            <a:t>Set the execution actions (options)</a:t>
          </a:r>
          <a:endParaRPr lang="en-IL" sz="2800" dirty="0">
            <a:latin typeface="Times New Roman" panose="02020603050405020304" pitchFamily="18" charset="0"/>
            <a:cs typeface="Times New Roman" panose="02020603050405020304" pitchFamily="18" charset="0"/>
          </a:endParaRPr>
        </a:p>
      </dgm:t>
    </dgm:pt>
    <dgm:pt modelId="{7B17A9FD-3A5A-41F5-BC3D-3641078D8B42}" type="parTrans" cxnId="{90706C33-C00F-46BE-8EC0-7271B6CEB532}">
      <dgm:prSet/>
      <dgm:spPr/>
      <dgm:t>
        <a:bodyPr/>
        <a:lstStyle/>
        <a:p>
          <a:endParaRPr lang="en-IL"/>
        </a:p>
      </dgm:t>
    </dgm:pt>
    <dgm:pt modelId="{A13E6D38-3CDA-4972-88E3-EFB8CBA016D3}" type="sibTrans" cxnId="{90706C33-C00F-46BE-8EC0-7271B6CEB532}">
      <dgm:prSet/>
      <dgm:spPr/>
      <dgm:t>
        <a:bodyPr/>
        <a:lstStyle/>
        <a:p>
          <a:endParaRPr lang="en-IL"/>
        </a:p>
      </dgm:t>
    </dgm:pt>
    <dgm:pt modelId="{0EC1E6A7-D02C-492A-8DB5-8FFA0E89C03C}" type="pres">
      <dgm:prSet presAssocID="{FE3B3A61-DD37-4359-8734-011238AFBECD}" presName="linearFlow" presStyleCnt="0">
        <dgm:presLayoutVars>
          <dgm:resizeHandles val="exact"/>
        </dgm:presLayoutVars>
      </dgm:prSet>
      <dgm:spPr/>
    </dgm:pt>
    <dgm:pt modelId="{70F1C235-7886-4441-AC13-374AFB22844D}" type="pres">
      <dgm:prSet presAssocID="{848C1D4B-A49F-4392-ADA8-65F76A9BDFB4}" presName="node" presStyleLbl="node1" presStyleIdx="0" presStyleCnt="7" custScaleX="277106" custLinFactNeighborX="51969" custLinFactNeighborY="1473">
        <dgm:presLayoutVars>
          <dgm:bulletEnabled val="1"/>
        </dgm:presLayoutVars>
      </dgm:prSet>
      <dgm:spPr/>
    </dgm:pt>
    <dgm:pt modelId="{0D8977B7-A4B0-4435-BA3F-C5B4A6E37C24}" type="pres">
      <dgm:prSet presAssocID="{9AAA8864-AFE1-4B65-AD19-0902F671BA67}" presName="sibTrans" presStyleLbl="sibTrans2D1" presStyleIdx="0" presStyleCnt="6"/>
      <dgm:spPr/>
    </dgm:pt>
    <dgm:pt modelId="{88291F6C-5BE6-4B3F-8981-8E983FC4D2C9}" type="pres">
      <dgm:prSet presAssocID="{9AAA8864-AFE1-4B65-AD19-0902F671BA67}" presName="connectorText" presStyleLbl="sibTrans2D1" presStyleIdx="0" presStyleCnt="6"/>
      <dgm:spPr/>
    </dgm:pt>
    <dgm:pt modelId="{AEEE6895-A831-41FB-833D-38F377F69F6C}" type="pres">
      <dgm:prSet presAssocID="{ED1F6ACC-2445-4E1C-9B0A-288E54A8AA66}" presName="node" presStyleLbl="node1" presStyleIdx="1" presStyleCnt="7" custScaleX="277106" custLinFactNeighborX="71482">
        <dgm:presLayoutVars>
          <dgm:bulletEnabled val="1"/>
        </dgm:presLayoutVars>
      </dgm:prSet>
      <dgm:spPr/>
    </dgm:pt>
    <dgm:pt modelId="{6BCA3409-8A35-44C1-A8C9-D738A677DD6E}" type="pres">
      <dgm:prSet presAssocID="{09BA3D1B-615A-4E5B-BF6E-91838BDE7350}" presName="sibTrans" presStyleLbl="sibTrans2D1" presStyleIdx="1" presStyleCnt="6"/>
      <dgm:spPr/>
    </dgm:pt>
    <dgm:pt modelId="{A706488A-E038-4E8F-B605-0FAF3862E615}" type="pres">
      <dgm:prSet presAssocID="{09BA3D1B-615A-4E5B-BF6E-91838BDE7350}" presName="connectorText" presStyleLbl="sibTrans2D1" presStyleIdx="1" presStyleCnt="6"/>
      <dgm:spPr/>
    </dgm:pt>
    <dgm:pt modelId="{C9447487-2314-4C68-9475-C49CC191556A}" type="pres">
      <dgm:prSet presAssocID="{31AE8C2E-90D8-40A3-A741-C7B25823D25C}" presName="node" presStyleLbl="node1" presStyleIdx="2" presStyleCnt="7" custScaleX="277106" custLinFactNeighborX="71482">
        <dgm:presLayoutVars>
          <dgm:bulletEnabled val="1"/>
        </dgm:presLayoutVars>
      </dgm:prSet>
      <dgm:spPr/>
    </dgm:pt>
    <dgm:pt modelId="{88331CF5-C43D-4763-A9B0-6D746B6E0D03}" type="pres">
      <dgm:prSet presAssocID="{9088C6AE-DA1C-4C17-8FA4-6CF63AFFB907}" presName="sibTrans" presStyleLbl="sibTrans2D1" presStyleIdx="2" presStyleCnt="6"/>
      <dgm:spPr/>
    </dgm:pt>
    <dgm:pt modelId="{54DD1169-9EFB-40F7-A1AE-9E2F78A27FE6}" type="pres">
      <dgm:prSet presAssocID="{9088C6AE-DA1C-4C17-8FA4-6CF63AFFB907}" presName="connectorText" presStyleLbl="sibTrans2D1" presStyleIdx="2" presStyleCnt="6"/>
      <dgm:spPr/>
    </dgm:pt>
    <dgm:pt modelId="{BAC24C41-2783-4767-A7DD-389D238AD4D3}" type="pres">
      <dgm:prSet presAssocID="{5A6977B6-CF9B-455B-AFF0-3D998CE8C092}" presName="node" presStyleLbl="node1" presStyleIdx="3" presStyleCnt="7" custScaleX="277106" custLinFactNeighborX="71482">
        <dgm:presLayoutVars>
          <dgm:bulletEnabled val="1"/>
        </dgm:presLayoutVars>
      </dgm:prSet>
      <dgm:spPr/>
    </dgm:pt>
    <dgm:pt modelId="{04820FCC-52EA-46C5-AB22-CF3B13C21698}" type="pres">
      <dgm:prSet presAssocID="{59CBEC5B-F14E-4C7A-943E-3D2A16472590}" presName="sibTrans" presStyleLbl="sibTrans2D1" presStyleIdx="3" presStyleCnt="6"/>
      <dgm:spPr/>
    </dgm:pt>
    <dgm:pt modelId="{141F1881-4F80-4541-86F9-010DF3F2D15B}" type="pres">
      <dgm:prSet presAssocID="{59CBEC5B-F14E-4C7A-943E-3D2A16472590}" presName="connectorText" presStyleLbl="sibTrans2D1" presStyleIdx="3" presStyleCnt="6"/>
      <dgm:spPr/>
    </dgm:pt>
    <dgm:pt modelId="{7F0676FD-4EED-4E08-AC4B-7A3969089BCB}" type="pres">
      <dgm:prSet presAssocID="{CF5ABE02-51DA-48EC-A862-CF32A94769CE}" presName="node" presStyleLbl="node1" presStyleIdx="4" presStyleCnt="7" custScaleX="277106" custLinFactNeighborX="71482">
        <dgm:presLayoutVars>
          <dgm:bulletEnabled val="1"/>
        </dgm:presLayoutVars>
      </dgm:prSet>
      <dgm:spPr/>
    </dgm:pt>
    <dgm:pt modelId="{3A431A16-9DB7-40EE-90D9-CE03469FDD37}" type="pres">
      <dgm:prSet presAssocID="{33F89222-789B-4F6C-8F5C-939B359CB229}" presName="sibTrans" presStyleLbl="sibTrans2D1" presStyleIdx="4" presStyleCnt="6"/>
      <dgm:spPr/>
    </dgm:pt>
    <dgm:pt modelId="{0E2EEAA7-C2D8-49C2-A5A0-79CB95B3ED8D}" type="pres">
      <dgm:prSet presAssocID="{33F89222-789B-4F6C-8F5C-939B359CB229}" presName="connectorText" presStyleLbl="sibTrans2D1" presStyleIdx="4" presStyleCnt="6"/>
      <dgm:spPr/>
    </dgm:pt>
    <dgm:pt modelId="{15D36A84-AB41-42EA-B461-D48EDDF9435D}" type="pres">
      <dgm:prSet presAssocID="{C627930E-BBF9-4497-BB6F-AFEB88C79560}" presName="node" presStyleLbl="node1" presStyleIdx="5" presStyleCnt="7" custScaleX="277106" custLinFactNeighborX="71482">
        <dgm:presLayoutVars>
          <dgm:bulletEnabled val="1"/>
        </dgm:presLayoutVars>
      </dgm:prSet>
      <dgm:spPr/>
    </dgm:pt>
    <dgm:pt modelId="{07E8C81D-7755-4F81-8FC0-98A633673DBA}" type="pres">
      <dgm:prSet presAssocID="{70CCBEA7-9458-4C9F-94B5-F64B6F5146F0}" presName="sibTrans" presStyleLbl="sibTrans2D1" presStyleIdx="5" presStyleCnt="6"/>
      <dgm:spPr/>
    </dgm:pt>
    <dgm:pt modelId="{9B829F7B-FCE7-4699-A61B-5CB33AD2A46C}" type="pres">
      <dgm:prSet presAssocID="{70CCBEA7-9458-4C9F-94B5-F64B6F5146F0}" presName="connectorText" presStyleLbl="sibTrans2D1" presStyleIdx="5" presStyleCnt="6"/>
      <dgm:spPr/>
    </dgm:pt>
    <dgm:pt modelId="{1586D62E-BE6C-4512-9D27-096A23AA95ED}" type="pres">
      <dgm:prSet presAssocID="{0B6F9E1F-1B9D-4937-BB7B-B720CBA24255}" presName="node" presStyleLbl="node1" presStyleIdx="6" presStyleCnt="7" custScaleX="277106" custLinFactNeighborX="71482">
        <dgm:presLayoutVars>
          <dgm:bulletEnabled val="1"/>
        </dgm:presLayoutVars>
      </dgm:prSet>
      <dgm:spPr/>
    </dgm:pt>
  </dgm:ptLst>
  <dgm:cxnLst>
    <dgm:cxn modelId="{25206703-36CB-4311-8311-DD2776D545EF}" type="presOf" srcId="{0B6F9E1F-1B9D-4937-BB7B-B720CBA24255}" destId="{1586D62E-BE6C-4512-9D27-096A23AA95ED}" srcOrd="0" destOrd="0" presId="urn:microsoft.com/office/officeart/2005/8/layout/process2"/>
    <dgm:cxn modelId="{744C7D07-39FF-4BA1-9070-7C22B8F086AC}" type="presOf" srcId="{5A6977B6-CF9B-455B-AFF0-3D998CE8C092}" destId="{BAC24C41-2783-4767-A7DD-389D238AD4D3}" srcOrd="0" destOrd="0" presId="urn:microsoft.com/office/officeart/2005/8/layout/process2"/>
    <dgm:cxn modelId="{786D1816-D59A-4F99-9678-9022F178C307}" srcId="{FE3B3A61-DD37-4359-8734-011238AFBECD}" destId="{ED1F6ACC-2445-4E1C-9B0A-288E54A8AA66}" srcOrd="1" destOrd="0" parTransId="{8FDC2AE5-A834-4561-A52C-E55B2D5DA058}" sibTransId="{09BA3D1B-615A-4E5B-BF6E-91838BDE7350}"/>
    <dgm:cxn modelId="{C880282E-7941-41B9-874A-AFE7754F82B7}" type="presOf" srcId="{70CCBEA7-9458-4C9F-94B5-F64B6F5146F0}" destId="{07E8C81D-7755-4F81-8FC0-98A633673DBA}" srcOrd="0" destOrd="0" presId="urn:microsoft.com/office/officeart/2005/8/layout/process2"/>
    <dgm:cxn modelId="{90706C33-C00F-46BE-8EC0-7271B6CEB532}" srcId="{FE3B3A61-DD37-4359-8734-011238AFBECD}" destId="{0B6F9E1F-1B9D-4937-BB7B-B720CBA24255}" srcOrd="6" destOrd="0" parTransId="{7B17A9FD-3A5A-41F5-BC3D-3641078D8B42}" sibTransId="{A13E6D38-3CDA-4972-88E3-EFB8CBA016D3}"/>
    <dgm:cxn modelId="{DCAA3E63-190A-4840-B041-BBADEF8845D7}" type="presOf" srcId="{9AAA8864-AFE1-4B65-AD19-0902F671BA67}" destId="{88291F6C-5BE6-4B3F-8981-8E983FC4D2C9}" srcOrd="1" destOrd="0" presId="urn:microsoft.com/office/officeart/2005/8/layout/process2"/>
    <dgm:cxn modelId="{DAD1CE63-B8C1-4DEA-AAE4-6D058B8970D7}" type="presOf" srcId="{848C1D4B-A49F-4392-ADA8-65F76A9BDFB4}" destId="{70F1C235-7886-4441-AC13-374AFB22844D}" srcOrd="0" destOrd="0" presId="urn:microsoft.com/office/officeart/2005/8/layout/process2"/>
    <dgm:cxn modelId="{A2FDF243-1314-4FC3-90B0-6D9382F19687}" type="presOf" srcId="{CF5ABE02-51DA-48EC-A862-CF32A94769CE}" destId="{7F0676FD-4EED-4E08-AC4B-7A3969089BCB}" srcOrd="0" destOrd="0" presId="urn:microsoft.com/office/officeart/2005/8/layout/process2"/>
    <dgm:cxn modelId="{FEEB4F46-174E-44A2-B192-A1511D87FCFE}" type="presOf" srcId="{59CBEC5B-F14E-4C7A-943E-3D2A16472590}" destId="{141F1881-4F80-4541-86F9-010DF3F2D15B}" srcOrd="1" destOrd="0" presId="urn:microsoft.com/office/officeart/2005/8/layout/process2"/>
    <dgm:cxn modelId="{926B0D73-2AC0-44BB-88EB-E12F0B221DA8}" type="presOf" srcId="{09BA3D1B-615A-4E5B-BF6E-91838BDE7350}" destId="{A706488A-E038-4E8F-B605-0FAF3862E615}" srcOrd="1" destOrd="0" presId="urn:microsoft.com/office/officeart/2005/8/layout/process2"/>
    <dgm:cxn modelId="{7A265C73-821D-4ADD-BFB3-F19F164C9D1C}" type="presOf" srcId="{FE3B3A61-DD37-4359-8734-011238AFBECD}" destId="{0EC1E6A7-D02C-492A-8DB5-8FFA0E89C03C}" srcOrd="0" destOrd="0" presId="urn:microsoft.com/office/officeart/2005/8/layout/process2"/>
    <dgm:cxn modelId="{954F7C56-2684-4262-B00C-B8AF8FFBB7BE}" type="presOf" srcId="{9088C6AE-DA1C-4C17-8FA4-6CF63AFFB907}" destId="{54DD1169-9EFB-40F7-A1AE-9E2F78A27FE6}" srcOrd="1" destOrd="0" presId="urn:microsoft.com/office/officeart/2005/8/layout/process2"/>
    <dgm:cxn modelId="{4CD4F756-76A7-4928-BB70-54C57E3E8C3D}" type="presOf" srcId="{31AE8C2E-90D8-40A3-A741-C7B25823D25C}" destId="{C9447487-2314-4C68-9475-C49CC191556A}" srcOrd="0" destOrd="0" presId="urn:microsoft.com/office/officeart/2005/8/layout/process2"/>
    <dgm:cxn modelId="{3368D35A-92CB-4148-9806-E655A46C9CD3}" type="presOf" srcId="{09BA3D1B-615A-4E5B-BF6E-91838BDE7350}" destId="{6BCA3409-8A35-44C1-A8C9-D738A677DD6E}" srcOrd="0" destOrd="0" presId="urn:microsoft.com/office/officeart/2005/8/layout/process2"/>
    <dgm:cxn modelId="{B2FE4D87-9757-426D-8473-041A086CB863}" type="presOf" srcId="{70CCBEA7-9458-4C9F-94B5-F64B6F5146F0}" destId="{9B829F7B-FCE7-4699-A61B-5CB33AD2A46C}" srcOrd="1" destOrd="0" presId="urn:microsoft.com/office/officeart/2005/8/layout/process2"/>
    <dgm:cxn modelId="{EB6FB5B6-8EC8-4E3A-8A97-A00CA269C1CB}" type="presOf" srcId="{33F89222-789B-4F6C-8F5C-939B359CB229}" destId="{0E2EEAA7-C2D8-49C2-A5A0-79CB95B3ED8D}" srcOrd="1" destOrd="0" presId="urn:microsoft.com/office/officeart/2005/8/layout/process2"/>
    <dgm:cxn modelId="{E744E0BE-28D9-4E84-BA19-CDBD1A0C179D}" srcId="{FE3B3A61-DD37-4359-8734-011238AFBECD}" destId="{848C1D4B-A49F-4392-ADA8-65F76A9BDFB4}" srcOrd="0" destOrd="0" parTransId="{74BBF578-B797-4D36-9B8C-B451962EAE2F}" sibTransId="{9AAA8864-AFE1-4B65-AD19-0902F671BA67}"/>
    <dgm:cxn modelId="{94A039C8-5A8A-4F77-B72D-4BCAC2E5C6B4}" type="presOf" srcId="{ED1F6ACC-2445-4E1C-9B0A-288E54A8AA66}" destId="{AEEE6895-A831-41FB-833D-38F377F69F6C}" srcOrd="0" destOrd="0" presId="urn:microsoft.com/office/officeart/2005/8/layout/process2"/>
    <dgm:cxn modelId="{67CEAFCD-075E-46EF-97DC-01CBA5F31944}" type="presOf" srcId="{9AAA8864-AFE1-4B65-AD19-0902F671BA67}" destId="{0D8977B7-A4B0-4435-BA3F-C5B4A6E37C24}" srcOrd="0" destOrd="0" presId="urn:microsoft.com/office/officeart/2005/8/layout/process2"/>
    <dgm:cxn modelId="{1393C0D3-799C-496B-90B3-DCCCF355B187}" srcId="{FE3B3A61-DD37-4359-8734-011238AFBECD}" destId="{31AE8C2E-90D8-40A3-A741-C7B25823D25C}" srcOrd="2" destOrd="0" parTransId="{9C4CB37E-4454-4A0D-93C6-FBDC98BA2467}" sibTransId="{9088C6AE-DA1C-4C17-8FA4-6CF63AFFB907}"/>
    <dgm:cxn modelId="{68375ED9-B66A-40AD-B6A2-C2CA86CD620C}" srcId="{FE3B3A61-DD37-4359-8734-011238AFBECD}" destId="{5A6977B6-CF9B-455B-AFF0-3D998CE8C092}" srcOrd="3" destOrd="0" parTransId="{152F36E5-FE01-48C3-B159-E3846CC3193D}" sibTransId="{59CBEC5B-F14E-4C7A-943E-3D2A16472590}"/>
    <dgm:cxn modelId="{916F6BD9-6C66-4451-8745-8460C9EFD373}" type="presOf" srcId="{9088C6AE-DA1C-4C17-8FA4-6CF63AFFB907}" destId="{88331CF5-C43D-4763-A9B0-6D746B6E0D03}" srcOrd="0" destOrd="0" presId="urn:microsoft.com/office/officeart/2005/8/layout/process2"/>
    <dgm:cxn modelId="{DF8428E6-E683-427B-9781-AD18F954063E}" srcId="{FE3B3A61-DD37-4359-8734-011238AFBECD}" destId="{CF5ABE02-51DA-48EC-A862-CF32A94769CE}" srcOrd="4" destOrd="0" parTransId="{6F11ABC2-A462-4638-96E1-3074A41A9D28}" sibTransId="{33F89222-789B-4F6C-8F5C-939B359CB229}"/>
    <dgm:cxn modelId="{866B95F2-905F-4DDB-80AF-05D6D32DD3EB}" srcId="{FE3B3A61-DD37-4359-8734-011238AFBECD}" destId="{C627930E-BBF9-4497-BB6F-AFEB88C79560}" srcOrd="5" destOrd="0" parTransId="{36CC3447-7B8E-4F6A-8A5F-43D188BC4FE8}" sibTransId="{70CCBEA7-9458-4C9F-94B5-F64B6F5146F0}"/>
    <dgm:cxn modelId="{D5E0D9F4-DCB1-4539-B681-C2EA0FEA8422}" type="presOf" srcId="{33F89222-789B-4F6C-8F5C-939B359CB229}" destId="{3A431A16-9DB7-40EE-90D9-CE03469FDD37}" srcOrd="0" destOrd="0" presId="urn:microsoft.com/office/officeart/2005/8/layout/process2"/>
    <dgm:cxn modelId="{84210AF9-50FB-4047-BDAB-701DEE0BC569}" type="presOf" srcId="{C627930E-BBF9-4497-BB6F-AFEB88C79560}" destId="{15D36A84-AB41-42EA-B461-D48EDDF9435D}" srcOrd="0" destOrd="0" presId="urn:microsoft.com/office/officeart/2005/8/layout/process2"/>
    <dgm:cxn modelId="{B6B14BFC-F70B-470E-AB72-47CAB2356E1D}" type="presOf" srcId="{59CBEC5B-F14E-4C7A-943E-3D2A16472590}" destId="{04820FCC-52EA-46C5-AB22-CF3B13C21698}" srcOrd="0" destOrd="0" presId="urn:microsoft.com/office/officeart/2005/8/layout/process2"/>
    <dgm:cxn modelId="{E649E2B7-EB70-41C7-B93C-B18EAA0B1FFD}" type="presParOf" srcId="{0EC1E6A7-D02C-492A-8DB5-8FFA0E89C03C}" destId="{70F1C235-7886-4441-AC13-374AFB22844D}" srcOrd="0" destOrd="0" presId="urn:microsoft.com/office/officeart/2005/8/layout/process2"/>
    <dgm:cxn modelId="{C3F7AEBC-D8C5-400F-9716-ACD5C0B4C063}" type="presParOf" srcId="{0EC1E6A7-D02C-492A-8DB5-8FFA0E89C03C}" destId="{0D8977B7-A4B0-4435-BA3F-C5B4A6E37C24}" srcOrd="1" destOrd="0" presId="urn:microsoft.com/office/officeart/2005/8/layout/process2"/>
    <dgm:cxn modelId="{0ACF8EEC-5E3B-47B0-83AC-F45877BF3EB5}" type="presParOf" srcId="{0D8977B7-A4B0-4435-BA3F-C5B4A6E37C24}" destId="{88291F6C-5BE6-4B3F-8981-8E983FC4D2C9}" srcOrd="0" destOrd="0" presId="urn:microsoft.com/office/officeart/2005/8/layout/process2"/>
    <dgm:cxn modelId="{829B8E30-A176-4B85-8023-F9D73DBC9DD4}" type="presParOf" srcId="{0EC1E6A7-D02C-492A-8DB5-8FFA0E89C03C}" destId="{AEEE6895-A831-41FB-833D-38F377F69F6C}" srcOrd="2" destOrd="0" presId="urn:microsoft.com/office/officeart/2005/8/layout/process2"/>
    <dgm:cxn modelId="{FC771782-B0E1-40CC-8F6D-E04B65787D87}" type="presParOf" srcId="{0EC1E6A7-D02C-492A-8DB5-8FFA0E89C03C}" destId="{6BCA3409-8A35-44C1-A8C9-D738A677DD6E}" srcOrd="3" destOrd="0" presId="urn:microsoft.com/office/officeart/2005/8/layout/process2"/>
    <dgm:cxn modelId="{2A41E367-30AA-483A-A294-D577CF404F3E}" type="presParOf" srcId="{6BCA3409-8A35-44C1-A8C9-D738A677DD6E}" destId="{A706488A-E038-4E8F-B605-0FAF3862E615}" srcOrd="0" destOrd="0" presId="urn:microsoft.com/office/officeart/2005/8/layout/process2"/>
    <dgm:cxn modelId="{6E0CE59F-26BE-4DC0-86F4-88DCCCDFE9C4}" type="presParOf" srcId="{0EC1E6A7-D02C-492A-8DB5-8FFA0E89C03C}" destId="{C9447487-2314-4C68-9475-C49CC191556A}" srcOrd="4" destOrd="0" presId="urn:microsoft.com/office/officeart/2005/8/layout/process2"/>
    <dgm:cxn modelId="{1FF4C1B3-6937-4516-8F7B-420A8CCEF5FF}" type="presParOf" srcId="{0EC1E6A7-D02C-492A-8DB5-8FFA0E89C03C}" destId="{88331CF5-C43D-4763-A9B0-6D746B6E0D03}" srcOrd="5" destOrd="0" presId="urn:microsoft.com/office/officeart/2005/8/layout/process2"/>
    <dgm:cxn modelId="{35287649-ED29-464B-9074-DFFB1E7520AB}" type="presParOf" srcId="{88331CF5-C43D-4763-A9B0-6D746B6E0D03}" destId="{54DD1169-9EFB-40F7-A1AE-9E2F78A27FE6}" srcOrd="0" destOrd="0" presId="urn:microsoft.com/office/officeart/2005/8/layout/process2"/>
    <dgm:cxn modelId="{8032B002-A96A-4655-BD10-1CA7673DA215}" type="presParOf" srcId="{0EC1E6A7-D02C-492A-8DB5-8FFA0E89C03C}" destId="{BAC24C41-2783-4767-A7DD-389D238AD4D3}" srcOrd="6" destOrd="0" presId="urn:microsoft.com/office/officeart/2005/8/layout/process2"/>
    <dgm:cxn modelId="{54369ACA-138B-40D8-AE32-604D2997C828}" type="presParOf" srcId="{0EC1E6A7-D02C-492A-8DB5-8FFA0E89C03C}" destId="{04820FCC-52EA-46C5-AB22-CF3B13C21698}" srcOrd="7" destOrd="0" presId="urn:microsoft.com/office/officeart/2005/8/layout/process2"/>
    <dgm:cxn modelId="{C7E2E973-6D6F-4C48-BCD3-DB405962B3FE}" type="presParOf" srcId="{04820FCC-52EA-46C5-AB22-CF3B13C21698}" destId="{141F1881-4F80-4541-86F9-010DF3F2D15B}" srcOrd="0" destOrd="0" presId="urn:microsoft.com/office/officeart/2005/8/layout/process2"/>
    <dgm:cxn modelId="{CE6ADA51-5DB8-4480-BC00-02AC7E316A8B}" type="presParOf" srcId="{0EC1E6A7-D02C-492A-8DB5-8FFA0E89C03C}" destId="{7F0676FD-4EED-4E08-AC4B-7A3969089BCB}" srcOrd="8" destOrd="0" presId="urn:microsoft.com/office/officeart/2005/8/layout/process2"/>
    <dgm:cxn modelId="{FAF8EFD3-F71B-4DA5-9F13-B29D480FCBF0}" type="presParOf" srcId="{0EC1E6A7-D02C-492A-8DB5-8FFA0E89C03C}" destId="{3A431A16-9DB7-40EE-90D9-CE03469FDD37}" srcOrd="9" destOrd="0" presId="urn:microsoft.com/office/officeart/2005/8/layout/process2"/>
    <dgm:cxn modelId="{811FE9AF-4CAC-46D0-B418-50A3671FA21F}" type="presParOf" srcId="{3A431A16-9DB7-40EE-90D9-CE03469FDD37}" destId="{0E2EEAA7-C2D8-49C2-A5A0-79CB95B3ED8D}" srcOrd="0" destOrd="0" presId="urn:microsoft.com/office/officeart/2005/8/layout/process2"/>
    <dgm:cxn modelId="{963B451C-252C-4C1D-AF44-AF921C41BB32}" type="presParOf" srcId="{0EC1E6A7-D02C-492A-8DB5-8FFA0E89C03C}" destId="{15D36A84-AB41-42EA-B461-D48EDDF9435D}" srcOrd="10" destOrd="0" presId="urn:microsoft.com/office/officeart/2005/8/layout/process2"/>
    <dgm:cxn modelId="{4B6C0551-9204-43F0-BF96-7D0DB60D70D5}" type="presParOf" srcId="{0EC1E6A7-D02C-492A-8DB5-8FFA0E89C03C}" destId="{07E8C81D-7755-4F81-8FC0-98A633673DBA}" srcOrd="11" destOrd="0" presId="urn:microsoft.com/office/officeart/2005/8/layout/process2"/>
    <dgm:cxn modelId="{5E7670BB-06B7-4991-9321-80B416CF10A8}" type="presParOf" srcId="{07E8C81D-7755-4F81-8FC0-98A633673DBA}" destId="{9B829F7B-FCE7-4699-A61B-5CB33AD2A46C}" srcOrd="0" destOrd="0" presId="urn:microsoft.com/office/officeart/2005/8/layout/process2"/>
    <dgm:cxn modelId="{422865C4-D4EF-4B6C-A643-20D0EDB83DF3}" type="presParOf" srcId="{0EC1E6A7-D02C-492A-8DB5-8FFA0E89C03C}" destId="{1586D62E-BE6C-4512-9D27-096A23AA95ED}" srcOrd="1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A53DF5-965D-451D-AEBF-F4876EE4FBB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L"/>
        </a:p>
      </dgm:t>
    </dgm:pt>
    <dgm:pt modelId="{F972BAF9-F467-4870-8561-8987C19C3638}">
      <dgm:prSet phldrT="[Text]" custT="1"/>
      <dgm:spPr/>
      <dgm:t>
        <a:bodyPr/>
        <a:lstStyle/>
        <a:p>
          <a:r>
            <a:rPr lang="en-US" sz="2800" dirty="0">
              <a:latin typeface="Times New Roman" panose="02020603050405020304" pitchFamily="18" charset="0"/>
              <a:cs typeface="Times New Roman" panose="02020603050405020304" pitchFamily="18" charset="0"/>
            </a:rPr>
            <a:t>Simple non-threatening  Ide</a:t>
          </a:r>
          <a:endParaRPr lang="en-IL" sz="2800" dirty="0">
            <a:latin typeface="Times New Roman" panose="02020603050405020304" pitchFamily="18" charset="0"/>
            <a:cs typeface="Times New Roman" panose="02020603050405020304" pitchFamily="18" charset="0"/>
          </a:endParaRPr>
        </a:p>
      </dgm:t>
    </dgm:pt>
    <dgm:pt modelId="{92F41934-C49C-41FC-97CC-947E233FB18D}" type="parTrans" cxnId="{1E91C44A-5D68-404C-BE6A-56E1A91091D0}">
      <dgm:prSet/>
      <dgm:spPr/>
      <dgm:t>
        <a:bodyPr/>
        <a:lstStyle/>
        <a:p>
          <a:endParaRPr lang="en-IL"/>
        </a:p>
      </dgm:t>
    </dgm:pt>
    <dgm:pt modelId="{AA108309-A024-45F5-9EC5-62C10A7B1E3B}" type="sibTrans" cxnId="{1E91C44A-5D68-404C-BE6A-56E1A91091D0}">
      <dgm:prSet/>
      <dgm:spPr/>
      <dgm:t>
        <a:bodyPr/>
        <a:lstStyle/>
        <a:p>
          <a:endParaRPr lang="en-IL"/>
        </a:p>
      </dgm:t>
    </dgm:pt>
    <dgm:pt modelId="{B0E48D95-9D83-4C4C-BD8B-9EB9364860F0}">
      <dgm:prSet phldrT="[Text]" custT="1"/>
      <dgm:spPr/>
      <dgm:t>
        <a:bodyPr/>
        <a:lstStyle/>
        <a:p>
          <a:r>
            <a:rPr lang="en-US" sz="2800" dirty="0">
              <a:latin typeface="Times New Roman" panose="02020603050405020304" pitchFamily="18" charset="0"/>
              <a:cs typeface="Times New Roman" panose="02020603050405020304" pitchFamily="18" charset="0"/>
            </a:rPr>
            <a:t>Helps boost user learning experience </a:t>
          </a:r>
          <a:endParaRPr lang="en-IL" sz="2800" dirty="0">
            <a:latin typeface="Times New Roman" panose="02020603050405020304" pitchFamily="18" charset="0"/>
            <a:cs typeface="Times New Roman" panose="02020603050405020304" pitchFamily="18" charset="0"/>
          </a:endParaRPr>
        </a:p>
      </dgm:t>
    </dgm:pt>
    <dgm:pt modelId="{2D54B8F7-95A2-4180-9615-ACEC5A0D131A}" type="parTrans" cxnId="{082D6C08-9C35-44B8-903A-8D3BE7C14C72}">
      <dgm:prSet/>
      <dgm:spPr/>
      <dgm:t>
        <a:bodyPr/>
        <a:lstStyle/>
        <a:p>
          <a:endParaRPr lang="en-IL"/>
        </a:p>
      </dgm:t>
    </dgm:pt>
    <dgm:pt modelId="{8670D3F0-F846-422E-A5FE-4D1634B9881E}" type="sibTrans" cxnId="{082D6C08-9C35-44B8-903A-8D3BE7C14C72}">
      <dgm:prSet/>
      <dgm:spPr/>
      <dgm:t>
        <a:bodyPr/>
        <a:lstStyle/>
        <a:p>
          <a:endParaRPr lang="en-IL"/>
        </a:p>
      </dgm:t>
    </dgm:pt>
    <dgm:pt modelId="{FA3C8763-6600-4440-AA52-F140E8C2EC43}">
      <dgm:prSet phldrT="[Text]" custT="1"/>
      <dgm:spPr/>
      <dgm:t>
        <a:bodyPr/>
        <a:lstStyle/>
        <a:p>
          <a:r>
            <a:rPr lang="en-US" sz="2800" dirty="0">
              <a:latin typeface="Times New Roman" panose="02020603050405020304" pitchFamily="18" charset="0"/>
              <a:cs typeface="Times New Roman" panose="02020603050405020304" pitchFamily="18" charset="0"/>
            </a:rPr>
            <a:t>Easy opportunity for repetition</a:t>
          </a:r>
          <a:endParaRPr lang="en-IL" sz="2800" dirty="0">
            <a:latin typeface="Times New Roman" panose="02020603050405020304" pitchFamily="18" charset="0"/>
            <a:cs typeface="Times New Roman" panose="02020603050405020304" pitchFamily="18" charset="0"/>
          </a:endParaRPr>
        </a:p>
      </dgm:t>
    </dgm:pt>
    <dgm:pt modelId="{202B1E13-87BF-45F4-B0DA-DCD1EEE90165}" type="parTrans" cxnId="{C4B7C5B1-BB8A-4CC4-9BCC-E5146DF5CC46}">
      <dgm:prSet/>
      <dgm:spPr/>
      <dgm:t>
        <a:bodyPr/>
        <a:lstStyle/>
        <a:p>
          <a:endParaRPr lang="en-IL"/>
        </a:p>
      </dgm:t>
    </dgm:pt>
    <dgm:pt modelId="{8DCA271E-696E-4356-85A1-FFF15BCA907A}" type="sibTrans" cxnId="{C4B7C5B1-BB8A-4CC4-9BCC-E5146DF5CC46}">
      <dgm:prSet/>
      <dgm:spPr/>
      <dgm:t>
        <a:bodyPr/>
        <a:lstStyle/>
        <a:p>
          <a:endParaRPr lang="en-IL"/>
        </a:p>
      </dgm:t>
    </dgm:pt>
    <dgm:pt modelId="{819E8335-6B4E-4908-8461-F337EABFD785}">
      <dgm:prSet phldrT="[Text]" custT="1"/>
      <dgm:spPr/>
      <dgm:t>
        <a:bodyPr/>
        <a:lstStyle/>
        <a:p>
          <a:r>
            <a:rPr lang="en-US" sz="2800" dirty="0">
              <a:latin typeface="Times New Roman" panose="02020603050405020304" pitchFamily="18" charset="0"/>
              <a:cs typeface="Times New Roman" panose="02020603050405020304" pitchFamily="18" charset="0"/>
            </a:rPr>
            <a:t>Feedback:</a:t>
          </a:r>
          <a:endParaRPr lang="en-IL" sz="2800" dirty="0">
            <a:latin typeface="Times New Roman" panose="02020603050405020304" pitchFamily="18" charset="0"/>
            <a:cs typeface="Times New Roman" panose="02020603050405020304" pitchFamily="18" charset="0"/>
          </a:endParaRPr>
        </a:p>
      </dgm:t>
    </dgm:pt>
    <dgm:pt modelId="{46521B18-8FCA-4FF5-8DCD-C1DFD3F8D971}" type="parTrans" cxnId="{C9EED97D-0A13-462A-9D14-B43430CC8811}">
      <dgm:prSet/>
      <dgm:spPr/>
      <dgm:t>
        <a:bodyPr/>
        <a:lstStyle/>
        <a:p>
          <a:endParaRPr lang="en-IL"/>
        </a:p>
      </dgm:t>
    </dgm:pt>
    <dgm:pt modelId="{FA48BA2D-71B8-452F-9017-6B4D3BCADA61}" type="sibTrans" cxnId="{C9EED97D-0A13-462A-9D14-B43430CC8811}">
      <dgm:prSet/>
      <dgm:spPr/>
      <dgm:t>
        <a:bodyPr/>
        <a:lstStyle/>
        <a:p>
          <a:endParaRPr lang="en-IL"/>
        </a:p>
      </dgm:t>
    </dgm:pt>
    <dgm:pt modelId="{51288BB6-35D7-45B5-BD3F-EC7A00F181DB}">
      <dgm:prSet phldrT="[Text]" custT="1"/>
      <dgm:spPr/>
      <dgm:t>
        <a:bodyPr/>
        <a:lstStyle/>
        <a:p>
          <a:r>
            <a:rPr lang="en-US" sz="2800" dirty="0">
              <a:latin typeface="Times New Roman" panose="02020603050405020304" pitchFamily="18" charset="0"/>
              <a:cs typeface="Times New Roman" panose="02020603050405020304" pitchFamily="18" charset="0"/>
            </a:rPr>
            <a:t>Help develop reflective / self evaluation skills</a:t>
          </a:r>
          <a:endParaRPr lang="en-IL" sz="2800" dirty="0">
            <a:latin typeface="Times New Roman" panose="02020603050405020304" pitchFamily="18" charset="0"/>
            <a:cs typeface="Times New Roman" panose="02020603050405020304" pitchFamily="18" charset="0"/>
          </a:endParaRPr>
        </a:p>
      </dgm:t>
    </dgm:pt>
    <dgm:pt modelId="{B8F57C86-5E76-47ED-A01C-7D9F798086E2}" type="parTrans" cxnId="{A1CD6877-08B3-499D-918E-31E980BD44E0}">
      <dgm:prSet/>
      <dgm:spPr/>
      <dgm:t>
        <a:bodyPr/>
        <a:lstStyle/>
        <a:p>
          <a:endParaRPr lang="en-IL"/>
        </a:p>
      </dgm:t>
    </dgm:pt>
    <dgm:pt modelId="{239BD40C-2078-4252-8D9E-C1E0E83F39BA}" type="sibTrans" cxnId="{A1CD6877-08B3-499D-918E-31E980BD44E0}">
      <dgm:prSet/>
      <dgm:spPr/>
      <dgm:t>
        <a:bodyPr/>
        <a:lstStyle/>
        <a:p>
          <a:endParaRPr lang="en-IL"/>
        </a:p>
      </dgm:t>
    </dgm:pt>
    <dgm:pt modelId="{9B0EFA2A-E326-4614-A361-505D90C31105}">
      <dgm:prSet phldrT="[Text]" custT="1"/>
      <dgm:spPr/>
      <dgm:t>
        <a:bodyPr/>
        <a:lstStyle/>
        <a:p>
          <a:r>
            <a:rPr lang="en-US" sz="2800" dirty="0">
              <a:latin typeface="Times New Roman" panose="02020603050405020304" pitchFamily="18" charset="0"/>
              <a:cs typeface="Times New Roman" panose="02020603050405020304" pitchFamily="18" charset="0"/>
            </a:rPr>
            <a:t>Useful in digital learning environment</a:t>
          </a:r>
          <a:endParaRPr lang="en-IL" sz="2800" dirty="0">
            <a:latin typeface="Times New Roman" panose="02020603050405020304" pitchFamily="18" charset="0"/>
            <a:cs typeface="Times New Roman" panose="02020603050405020304" pitchFamily="18" charset="0"/>
          </a:endParaRPr>
        </a:p>
      </dgm:t>
    </dgm:pt>
    <dgm:pt modelId="{88670395-4B9C-4796-B5A1-7A17E9C46CBA}" type="parTrans" cxnId="{BAB34714-7A68-46D9-A46C-35EBF70E47FB}">
      <dgm:prSet/>
      <dgm:spPr/>
      <dgm:t>
        <a:bodyPr/>
        <a:lstStyle/>
        <a:p>
          <a:endParaRPr lang="en-IL"/>
        </a:p>
      </dgm:t>
    </dgm:pt>
    <dgm:pt modelId="{985191FD-F378-4020-8F63-46D297CC6854}" type="sibTrans" cxnId="{BAB34714-7A68-46D9-A46C-35EBF70E47FB}">
      <dgm:prSet/>
      <dgm:spPr/>
      <dgm:t>
        <a:bodyPr/>
        <a:lstStyle/>
        <a:p>
          <a:endParaRPr lang="en-IL"/>
        </a:p>
      </dgm:t>
    </dgm:pt>
    <dgm:pt modelId="{47C82F68-521D-483E-9B70-D198659310EF}">
      <dgm:prSet phldrT="[Text]" custT="1"/>
      <dgm:spPr/>
      <dgm:t>
        <a:bodyPr/>
        <a:lstStyle/>
        <a:p>
          <a:r>
            <a:rPr lang="en-US" sz="2400" dirty="0">
              <a:latin typeface="Times New Roman" panose="02020603050405020304" pitchFamily="18" charset="0"/>
              <a:cs typeface="Times New Roman" panose="02020603050405020304" pitchFamily="18" charset="0"/>
            </a:rPr>
            <a:t>Timely</a:t>
          </a:r>
          <a:endParaRPr lang="en-IL" sz="2400" dirty="0">
            <a:latin typeface="Times New Roman" panose="02020603050405020304" pitchFamily="18" charset="0"/>
            <a:cs typeface="Times New Roman" panose="02020603050405020304" pitchFamily="18" charset="0"/>
          </a:endParaRPr>
        </a:p>
      </dgm:t>
    </dgm:pt>
    <dgm:pt modelId="{BF97B64B-2263-4C24-815D-D952B1C92412}" type="parTrans" cxnId="{A83CDCB0-DC48-4A78-8E40-A2369E7BA71D}">
      <dgm:prSet/>
      <dgm:spPr/>
      <dgm:t>
        <a:bodyPr/>
        <a:lstStyle/>
        <a:p>
          <a:endParaRPr lang="en-IL"/>
        </a:p>
      </dgm:t>
    </dgm:pt>
    <dgm:pt modelId="{55B113E1-782F-4751-B0E0-C2E59FD10CCE}" type="sibTrans" cxnId="{A83CDCB0-DC48-4A78-8E40-A2369E7BA71D}">
      <dgm:prSet/>
      <dgm:spPr/>
      <dgm:t>
        <a:bodyPr/>
        <a:lstStyle/>
        <a:p>
          <a:endParaRPr lang="en-IL"/>
        </a:p>
      </dgm:t>
    </dgm:pt>
    <dgm:pt modelId="{7DA06F65-E5FC-485E-B7FE-71219D49852C}">
      <dgm:prSet phldrT="[Text]" custT="1"/>
      <dgm:spPr/>
      <dgm:t>
        <a:bodyPr/>
        <a:lstStyle/>
        <a:p>
          <a:r>
            <a:rPr lang="en-US" sz="2400" dirty="0">
              <a:latin typeface="Times New Roman" panose="02020603050405020304" pitchFamily="18" charset="0"/>
              <a:cs typeface="Times New Roman" panose="02020603050405020304" pitchFamily="18" charset="0"/>
            </a:rPr>
            <a:t>Enhanced  quality</a:t>
          </a:r>
          <a:endParaRPr lang="en-IL" sz="2400" dirty="0">
            <a:latin typeface="Times New Roman" panose="02020603050405020304" pitchFamily="18" charset="0"/>
            <a:cs typeface="Times New Roman" panose="02020603050405020304" pitchFamily="18" charset="0"/>
          </a:endParaRPr>
        </a:p>
      </dgm:t>
    </dgm:pt>
    <dgm:pt modelId="{322D7D86-67D7-407E-9359-50799C6538D6}" type="parTrans" cxnId="{6FD38906-035D-48FD-BE8E-402EADCD3F0F}">
      <dgm:prSet/>
      <dgm:spPr/>
      <dgm:t>
        <a:bodyPr/>
        <a:lstStyle/>
        <a:p>
          <a:endParaRPr lang="en-IL"/>
        </a:p>
      </dgm:t>
    </dgm:pt>
    <dgm:pt modelId="{2D751AC3-1E03-4A94-B223-7828D9E2ABC5}" type="sibTrans" cxnId="{6FD38906-035D-48FD-BE8E-402EADCD3F0F}">
      <dgm:prSet/>
      <dgm:spPr/>
      <dgm:t>
        <a:bodyPr/>
        <a:lstStyle/>
        <a:p>
          <a:endParaRPr lang="en-IL"/>
        </a:p>
      </dgm:t>
    </dgm:pt>
    <dgm:pt modelId="{C14131F4-168F-4A73-BA19-7D483768ADA7}">
      <dgm:prSet phldrT="[Text]" custT="1"/>
      <dgm:spPr/>
      <dgm:t>
        <a:bodyPr/>
        <a:lstStyle/>
        <a:p>
          <a:pPr algn="ctr"/>
          <a:r>
            <a:rPr lang="en-US" sz="2800" dirty="0">
              <a:latin typeface="Times New Roman" panose="02020603050405020304" pitchFamily="18" charset="0"/>
              <a:cs typeface="Times New Roman" panose="02020603050405020304" pitchFamily="18" charset="0"/>
            </a:rPr>
            <a:t>Helps students success</a:t>
          </a:r>
          <a:endParaRPr lang="en-IL" sz="2800" dirty="0">
            <a:latin typeface="Times New Roman" panose="02020603050405020304" pitchFamily="18" charset="0"/>
            <a:cs typeface="Times New Roman" panose="02020603050405020304" pitchFamily="18" charset="0"/>
          </a:endParaRPr>
        </a:p>
      </dgm:t>
    </dgm:pt>
    <dgm:pt modelId="{A76546F6-7B7D-4AB3-8865-74CD822339E5}" type="parTrans" cxnId="{9C578E8C-E8FC-4D3D-AF88-1D449A33F2AD}">
      <dgm:prSet/>
      <dgm:spPr/>
      <dgm:t>
        <a:bodyPr/>
        <a:lstStyle/>
        <a:p>
          <a:endParaRPr lang="en-IL"/>
        </a:p>
      </dgm:t>
    </dgm:pt>
    <dgm:pt modelId="{05B67B1C-0F9B-4BF0-9BB4-B0EBBE82771D}" type="sibTrans" cxnId="{9C578E8C-E8FC-4D3D-AF88-1D449A33F2AD}">
      <dgm:prSet/>
      <dgm:spPr/>
      <dgm:t>
        <a:bodyPr/>
        <a:lstStyle/>
        <a:p>
          <a:endParaRPr lang="en-IL"/>
        </a:p>
      </dgm:t>
    </dgm:pt>
    <dgm:pt modelId="{8729C66C-485F-41BD-9574-600052677EF6}">
      <dgm:prSet phldrT="[Text]" custT="1"/>
      <dgm:spPr/>
      <dgm:t>
        <a:bodyPr/>
        <a:lstStyle/>
        <a:p>
          <a:pPr algn="l"/>
          <a:r>
            <a:rPr lang="en-US" sz="2000" dirty="0">
              <a:latin typeface="Times New Roman" panose="02020603050405020304" pitchFamily="18" charset="0"/>
              <a:cs typeface="Times New Roman" panose="02020603050405020304" pitchFamily="18" charset="0"/>
            </a:rPr>
            <a:t>Self-pacing</a:t>
          </a:r>
          <a:endParaRPr lang="en-IL" sz="2000" dirty="0">
            <a:latin typeface="Times New Roman" panose="02020603050405020304" pitchFamily="18" charset="0"/>
            <a:cs typeface="Times New Roman" panose="02020603050405020304" pitchFamily="18" charset="0"/>
          </a:endParaRPr>
        </a:p>
      </dgm:t>
    </dgm:pt>
    <dgm:pt modelId="{46A3B32B-4BA1-4F60-888A-5D395744C4FF}" type="parTrans" cxnId="{5A89BADC-B78B-4CE3-BF24-3D65F70B6AB3}">
      <dgm:prSet/>
      <dgm:spPr/>
      <dgm:t>
        <a:bodyPr/>
        <a:lstStyle/>
        <a:p>
          <a:endParaRPr lang="en-IL"/>
        </a:p>
      </dgm:t>
    </dgm:pt>
    <dgm:pt modelId="{E9A16499-8C7A-4A51-85EF-A806F7FC32FA}" type="sibTrans" cxnId="{5A89BADC-B78B-4CE3-BF24-3D65F70B6AB3}">
      <dgm:prSet/>
      <dgm:spPr/>
      <dgm:t>
        <a:bodyPr/>
        <a:lstStyle/>
        <a:p>
          <a:endParaRPr lang="en-IL"/>
        </a:p>
      </dgm:t>
    </dgm:pt>
    <dgm:pt modelId="{34F7FCF9-7CED-4684-84A5-1600E19544B3}">
      <dgm:prSet phldrT="[Text]" custT="1"/>
      <dgm:spPr/>
      <dgm:t>
        <a:bodyPr/>
        <a:lstStyle/>
        <a:p>
          <a:pPr algn="l"/>
          <a:r>
            <a:rPr lang="en-US" sz="2000" dirty="0">
              <a:latin typeface="Times New Roman" panose="02020603050405020304" pitchFamily="18" charset="0"/>
              <a:cs typeface="Times New Roman" panose="02020603050405020304" pitchFamily="18" charset="0"/>
            </a:rPr>
            <a:t>Flexible/customized</a:t>
          </a:r>
          <a:endParaRPr lang="en-IL" sz="2000" dirty="0">
            <a:latin typeface="Times New Roman" panose="02020603050405020304" pitchFamily="18" charset="0"/>
            <a:cs typeface="Times New Roman" panose="02020603050405020304" pitchFamily="18" charset="0"/>
          </a:endParaRPr>
        </a:p>
      </dgm:t>
    </dgm:pt>
    <dgm:pt modelId="{8535AE34-7951-49B2-A310-472C1C951E7B}" type="parTrans" cxnId="{8CD2B4B8-1E83-479E-9CCB-3B865634D188}">
      <dgm:prSet/>
      <dgm:spPr/>
      <dgm:t>
        <a:bodyPr/>
        <a:lstStyle/>
        <a:p>
          <a:endParaRPr lang="en-IL"/>
        </a:p>
      </dgm:t>
    </dgm:pt>
    <dgm:pt modelId="{A23E2700-04A2-420C-AE28-75CEE16BD5B7}" type="sibTrans" cxnId="{8CD2B4B8-1E83-479E-9CCB-3B865634D188}">
      <dgm:prSet/>
      <dgm:spPr/>
      <dgm:t>
        <a:bodyPr/>
        <a:lstStyle/>
        <a:p>
          <a:endParaRPr lang="en-IL"/>
        </a:p>
      </dgm:t>
    </dgm:pt>
    <dgm:pt modelId="{5C454E35-3E6D-43EF-811E-D1B155D6692B}">
      <dgm:prSet phldrT="[Text]" custT="1"/>
      <dgm:spPr/>
      <dgm:t>
        <a:bodyPr/>
        <a:lstStyle/>
        <a:p>
          <a:r>
            <a:rPr lang="en-US" sz="2800" dirty="0">
              <a:latin typeface="Times New Roman" panose="02020603050405020304" pitchFamily="18" charset="0"/>
              <a:cs typeface="Times New Roman" panose="02020603050405020304" pitchFamily="18" charset="0"/>
            </a:rPr>
            <a:t>Allows teacher flexibility</a:t>
          </a:r>
          <a:endParaRPr lang="en-IL" sz="2800" dirty="0">
            <a:latin typeface="Times New Roman" panose="02020603050405020304" pitchFamily="18" charset="0"/>
            <a:cs typeface="Times New Roman" panose="02020603050405020304" pitchFamily="18" charset="0"/>
          </a:endParaRPr>
        </a:p>
      </dgm:t>
    </dgm:pt>
    <dgm:pt modelId="{873E4683-F7FC-4CF3-9A1A-1E7A5EBF17CE}" type="parTrans" cxnId="{E11FCE2E-9627-4D25-9380-E48C26291FEE}">
      <dgm:prSet/>
      <dgm:spPr/>
      <dgm:t>
        <a:bodyPr/>
        <a:lstStyle/>
        <a:p>
          <a:endParaRPr lang="en-IL"/>
        </a:p>
      </dgm:t>
    </dgm:pt>
    <dgm:pt modelId="{03E7030C-489A-4830-B723-41F26832D546}" type="sibTrans" cxnId="{E11FCE2E-9627-4D25-9380-E48C26291FEE}">
      <dgm:prSet/>
      <dgm:spPr/>
      <dgm:t>
        <a:bodyPr/>
        <a:lstStyle/>
        <a:p>
          <a:endParaRPr lang="en-IL"/>
        </a:p>
      </dgm:t>
    </dgm:pt>
    <dgm:pt modelId="{4CB84B3A-C677-4A26-A15F-54CCBFFA3D74}">
      <dgm:prSet phldrT="[Text]" custT="1"/>
      <dgm:spPr/>
      <dgm:t>
        <a:bodyPr/>
        <a:lstStyle/>
        <a:p>
          <a:r>
            <a:rPr lang="en-US" sz="2800" dirty="0">
              <a:latin typeface="Times New Roman" panose="02020603050405020304" pitchFamily="18" charset="0"/>
              <a:cs typeface="Times New Roman" panose="02020603050405020304" pitchFamily="18" charset="0"/>
            </a:rPr>
            <a:t>Learn to build and use test cases</a:t>
          </a:r>
          <a:endParaRPr lang="en-IL" sz="2800" dirty="0">
            <a:latin typeface="Times New Roman" panose="02020603050405020304" pitchFamily="18" charset="0"/>
            <a:cs typeface="Times New Roman" panose="02020603050405020304" pitchFamily="18" charset="0"/>
          </a:endParaRPr>
        </a:p>
      </dgm:t>
    </dgm:pt>
    <dgm:pt modelId="{9BC58F76-520A-4B36-B631-A6828068CA74}" type="parTrans" cxnId="{7F00A2EA-6E00-4AC8-B0C1-DD9313A0620A}">
      <dgm:prSet/>
      <dgm:spPr/>
      <dgm:t>
        <a:bodyPr/>
        <a:lstStyle/>
        <a:p>
          <a:endParaRPr lang="en-IL"/>
        </a:p>
      </dgm:t>
    </dgm:pt>
    <dgm:pt modelId="{50046AAB-7E28-4C1D-B692-E6542BC8F0C8}" type="sibTrans" cxnId="{7F00A2EA-6E00-4AC8-B0C1-DD9313A0620A}">
      <dgm:prSet/>
      <dgm:spPr/>
      <dgm:t>
        <a:bodyPr/>
        <a:lstStyle/>
        <a:p>
          <a:endParaRPr lang="en-IL"/>
        </a:p>
      </dgm:t>
    </dgm:pt>
    <dgm:pt modelId="{BBFE6C2C-F103-4392-B073-1E9A722CEA2F}" type="pres">
      <dgm:prSet presAssocID="{C2A53DF5-965D-451D-AEBF-F4876EE4FBBC}" presName="diagram" presStyleCnt="0">
        <dgm:presLayoutVars>
          <dgm:dir/>
          <dgm:resizeHandles val="exact"/>
        </dgm:presLayoutVars>
      </dgm:prSet>
      <dgm:spPr/>
    </dgm:pt>
    <dgm:pt modelId="{B15675B4-B3B5-4285-B789-8957C088514A}" type="pres">
      <dgm:prSet presAssocID="{F972BAF9-F467-4870-8561-8987C19C3638}" presName="node" presStyleLbl="node1" presStyleIdx="0" presStyleCnt="9" custLinFactNeighborY="0">
        <dgm:presLayoutVars>
          <dgm:bulletEnabled val="1"/>
        </dgm:presLayoutVars>
      </dgm:prSet>
      <dgm:spPr/>
    </dgm:pt>
    <dgm:pt modelId="{C24BD54F-15B9-481C-8DC7-0C92BF79AD59}" type="pres">
      <dgm:prSet presAssocID="{AA108309-A024-45F5-9EC5-62C10A7B1E3B}" presName="sibTrans" presStyleCnt="0"/>
      <dgm:spPr/>
    </dgm:pt>
    <dgm:pt modelId="{F0F8DE0E-AD24-4CA5-906F-195AB1902197}" type="pres">
      <dgm:prSet presAssocID="{B0E48D95-9D83-4C4C-BD8B-9EB9364860F0}" presName="node" presStyleLbl="node1" presStyleIdx="1" presStyleCnt="9">
        <dgm:presLayoutVars>
          <dgm:bulletEnabled val="1"/>
        </dgm:presLayoutVars>
      </dgm:prSet>
      <dgm:spPr/>
    </dgm:pt>
    <dgm:pt modelId="{EF69E15C-954A-4CEF-A471-F6CBF9F4CD32}" type="pres">
      <dgm:prSet presAssocID="{8670D3F0-F846-422E-A5FE-4D1634B9881E}" presName="sibTrans" presStyleCnt="0"/>
      <dgm:spPr/>
    </dgm:pt>
    <dgm:pt modelId="{4E5657C8-3587-417C-921D-B721B675FB16}" type="pres">
      <dgm:prSet presAssocID="{C14131F4-168F-4A73-BA19-7D483768ADA7}" presName="node" presStyleLbl="node1" presStyleIdx="2" presStyleCnt="9">
        <dgm:presLayoutVars>
          <dgm:bulletEnabled val="1"/>
        </dgm:presLayoutVars>
      </dgm:prSet>
      <dgm:spPr/>
    </dgm:pt>
    <dgm:pt modelId="{0CF552B2-655D-4187-9A67-809F2CCA67D0}" type="pres">
      <dgm:prSet presAssocID="{05B67B1C-0F9B-4BF0-9BB4-B0EBBE82771D}" presName="sibTrans" presStyleCnt="0"/>
      <dgm:spPr/>
    </dgm:pt>
    <dgm:pt modelId="{63589A3D-4DBD-4354-B565-DC4599503182}" type="pres">
      <dgm:prSet presAssocID="{FA3C8763-6600-4440-AA52-F140E8C2EC43}" presName="node" presStyleLbl="node1" presStyleIdx="3" presStyleCnt="9">
        <dgm:presLayoutVars>
          <dgm:bulletEnabled val="1"/>
        </dgm:presLayoutVars>
      </dgm:prSet>
      <dgm:spPr/>
    </dgm:pt>
    <dgm:pt modelId="{5841909B-39C0-4145-945B-AD6C1619B917}" type="pres">
      <dgm:prSet presAssocID="{8DCA271E-696E-4356-85A1-FFF15BCA907A}" presName="sibTrans" presStyleCnt="0"/>
      <dgm:spPr/>
    </dgm:pt>
    <dgm:pt modelId="{25CA01AF-B1C2-49F8-857C-99FCFD6666B4}" type="pres">
      <dgm:prSet presAssocID="{819E8335-6B4E-4908-8461-F337EABFD785}" presName="node" presStyleLbl="node1" presStyleIdx="4" presStyleCnt="9">
        <dgm:presLayoutVars>
          <dgm:bulletEnabled val="1"/>
        </dgm:presLayoutVars>
      </dgm:prSet>
      <dgm:spPr/>
    </dgm:pt>
    <dgm:pt modelId="{7B1808A9-193A-415B-9322-ECB69C6D2ED3}" type="pres">
      <dgm:prSet presAssocID="{FA48BA2D-71B8-452F-9017-6B4D3BCADA61}" presName="sibTrans" presStyleCnt="0"/>
      <dgm:spPr/>
    </dgm:pt>
    <dgm:pt modelId="{E7ED3FC2-D63A-42D8-8C12-DF47A5427519}" type="pres">
      <dgm:prSet presAssocID="{51288BB6-35D7-45B5-BD3F-EC7A00F181DB}" presName="node" presStyleLbl="node1" presStyleIdx="5" presStyleCnt="9">
        <dgm:presLayoutVars>
          <dgm:bulletEnabled val="1"/>
        </dgm:presLayoutVars>
      </dgm:prSet>
      <dgm:spPr/>
    </dgm:pt>
    <dgm:pt modelId="{683C361D-A0B9-42FE-87B8-EAF1A0C20325}" type="pres">
      <dgm:prSet presAssocID="{239BD40C-2078-4252-8D9E-C1E0E83F39BA}" presName="sibTrans" presStyleCnt="0"/>
      <dgm:spPr/>
    </dgm:pt>
    <dgm:pt modelId="{CAC2552B-62B3-40F9-A453-968DFE376D80}" type="pres">
      <dgm:prSet presAssocID="{4CB84B3A-C677-4A26-A15F-54CCBFFA3D74}" presName="node" presStyleLbl="node1" presStyleIdx="6" presStyleCnt="9">
        <dgm:presLayoutVars>
          <dgm:bulletEnabled val="1"/>
        </dgm:presLayoutVars>
      </dgm:prSet>
      <dgm:spPr/>
    </dgm:pt>
    <dgm:pt modelId="{5C829EA9-8917-4906-98C5-A2E20C97A1A4}" type="pres">
      <dgm:prSet presAssocID="{50046AAB-7E28-4C1D-B692-E6542BC8F0C8}" presName="sibTrans" presStyleCnt="0"/>
      <dgm:spPr/>
    </dgm:pt>
    <dgm:pt modelId="{A869418E-AEFA-45EB-87EE-17BFC134EAFA}" type="pres">
      <dgm:prSet presAssocID="{9B0EFA2A-E326-4614-A361-505D90C31105}" presName="node" presStyleLbl="node1" presStyleIdx="7" presStyleCnt="9">
        <dgm:presLayoutVars>
          <dgm:bulletEnabled val="1"/>
        </dgm:presLayoutVars>
      </dgm:prSet>
      <dgm:spPr/>
    </dgm:pt>
    <dgm:pt modelId="{80556FFC-5E92-498D-9524-7D58D9BADC8A}" type="pres">
      <dgm:prSet presAssocID="{985191FD-F378-4020-8F63-46D297CC6854}" presName="sibTrans" presStyleCnt="0"/>
      <dgm:spPr/>
    </dgm:pt>
    <dgm:pt modelId="{09608E48-25D5-43E3-88BC-D4BE2AA94FE5}" type="pres">
      <dgm:prSet presAssocID="{5C454E35-3E6D-43EF-811E-D1B155D6692B}" presName="node" presStyleLbl="node1" presStyleIdx="8" presStyleCnt="9">
        <dgm:presLayoutVars>
          <dgm:bulletEnabled val="1"/>
        </dgm:presLayoutVars>
      </dgm:prSet>
      <dgm:spPr/>
    </dgm:pt>
  </dgm:ptLst>
  <dgm:cxnLst>
    <dgm:cxn modelId="{6FD38906-035D-48FD-BE8E-402EADCD3F0F}" srcId="{819E8335-6B4E-4908-8461-F337EABFD785}" destId="{7DA06F65-E5FC-485E-B7FE-71219D49852C}" srcOrd="1" destOrd="0" parTransId="{322D7D86-67D7-407E-9359-50799C6538D6}" sibTransId="{2D751AC3-1E03-4A94-B223-7828D9E2ABC5}"/>
    <dgm:cxn modelId="{082D6C08-9C35-44B8-903A-8D3BE7C14C72}" srcId="{C2A53DF5-965D-451D-AEBF-F4876EE4FBBC}" destId="{B0E48D95-9D83-4C4C-BD8B-9EB9364860F0}" srcOrd="1" destOrd="0" parTransId="{2D54B8F7-95A2-4180-9615-ACEC5A0D131A}" sibTransId="{8670D3F0-F846-422E-A5FE-4D1634B9881E}"/>
    <dgm:cxn modelId="{1E53100B-C3FB-4B51-A7D1-75E5D7335188}" type="presOf" srcId="{51288BB6-35D7-45B5-BD3F-EC7A00F181DB}" destId="{E7ED3FC2-D63A-42D8-8C12-DF47A5427519}" srcOrd="0" destOrd="0" presId="urn:microsoft.com/office/officeart/2005/8/layout/default"/>
    <dgm:cxn modelId="{BAB34714-7A68-46D9-A46C-35EBF70E47FB}" srcId="{C2A53DF5-965D-451D-AEBF-F4876EE4FBBC}" destId="{9B0EFA2A-E326-4614-A361-505D90C31105}" srcOrd="7" destOrd="0" parTransId="{88670395-4B9C-4796-B5A1-7A17E9C46CBA}" sibTransId="{985191FD-F378-4020-8F63-46D297CC6854}"/>
    <dgm:cxn modelId="{CEA34820-C01A-4607-A0D6-5C7C7982B0C9}" type="presOf" srcId="{7DA06F65-E5FC-485E-B7FE-71219D49852C}" destId="{25CA01AF-B1C2-49F8-857C-99FCFD6666B4}" srcOrd="0" destOrd="2" presId="urn:microsoft.com/office/officeart/2005/8/layout/default"/>
    <dgm:cxn modelId="{6A6C5E22-F805-4237-9A1F-8FFC66660338}" type="presOf" srcId="{8729C66C-485F-41BD-9574-600052677EF6}" destId="{4E5657C8-3587-417C-921D-B721B675FB16}" srcOrd="0" destOrd="1" presId="urn:microsoft.com/office/officeart/2005/8/layout/default"/>
    <dgm:cxn modelId="{C5A95025-3843-4E06-9F25-FAF381EC9372}" type="presOf" srcId="{FA3C8763-6600-4440-AA52-F140E8C2EC43}" destId="{63589A3D-4DBD-4354-B565-DC4599503182}" srcOrd="0" destOrd="0" presId="urn:microsoft.com/office/officeart/2005/8/layout/default"/>
    <dgm:cxn modelId="{E6BCBD25-42FD-4A96-B894-9DB01918FD8C}" type="presOf" srcId="{819E8335-6B4E-4908-8461-F337EABFD785}" destId="{25CA01AF-B1C2-49F8-857C-99FCFD6666B4}" srcOrd="0" destOrd="0" presId="urn:microsoft.com/office/officeart/2005/8/layout/default"/>
    <dgm:cxn modelId="{E11FCE2E-9627-4D25-9380-E48C26291FEE}" srcId="{C2A53DF5-965D-451D-AEBF-F4876EE4FBBC}" destId="{5C454E35-3E6D-43EF-811E-D1B155D6692B}" srcOrd="8" destOrd="0" parTransId="{873E4683-F7FC-4CF3-9A1A-1E7A5EBF17CE}" sibTransId="{03E7030C-489A-4830-B723-41F26832D546}"/>
    <dgm:cxn modelId="{39708735-EEC8-478F-88BA-0D02F6708C6D}" type="presOf" srcId="{47C82F68-521D-483E-9B70-D198659310EF}" destId="{25CA01AF-B1C2-49F8-857C-99FCFD6666B4}" srcOrd="0" destOrd="1" presId="urn:microsoft.com/office/officeart/2005/8/layout/default"/>
    <dgm:cxn modelId="{1E91C44A-5D68-404C-BE6A-56E1A91091D0}" srcId="{C2A53DF5-965D-451D-AEBF-F4876EE4FBBC}" destId="{F972BAF9-F467-4870-8561-8987C19C3638}" srcOrd="0" destOrd="0" parTransId="{92F41934-C49C-41FC-97CC-947E233FB18D}" sibTransId="{AA108309-A024-45F5-9EC5-62C10A7B1E3B}"/>
    <dgm:cxn modelId="{2BC80951-1DB9-400A-B5C2-E291DD20372D}" type="presOf" srcId="{C14131F4-168F-4A73-BA19-7D483768ADA7}" destId="{4E5657C8-3587-417C-921D-B721B675FB16}" srcOrd="0" destOrd="0" presId="urn:microsoft.com/office/officeart/2005/8/layout/default"/>
    <dgm:cxn modelId="{0A284852-21A0-4001-B7B1-0EBC44BC848E}" type="presOf" srcId="{B0E48D95-9D83-4C4C-BD8B-9EB9364860F0}" destId="{F0F8DE0E-AD24-4CA5-906F-195AB1902197}" srcOrd="0" destOrd="0" presId="urn:microsoft.com/office/officeart/2005/8/layout/default"/>
    <dgm:cxn modelId="{A1CD6877-08B3-499D-918E-31E980BD44E0}" srcId="{C2A53DF5-965D-451D-AEBF-F4876EE4FBBC}" destId="{51288BB6-35D7-45B5-BD3F-EC7A00F181DB}" srcOrd="5" destOrd="0" parTransId="{B8F57C86-5E76-47ED-A01C-7D9F798086E2}" sibTransId="{239BD40C-2078-4252-8D9E-C1E0E83F39BA}"/>
    <dgm:cxn modelId="{17C23058-C567-442B-AFB2-1EFC2EDCF9AF}" type="presOf" srcId="{F972BAF9-F467-4870-8561-8987C19C3638}" destId="{B15675B4-B3B5-4285-B789-8957C088514A}" srcOrd="0" destOrd="0" presId="urn:microsoft.com/office/officeart/2005/8/layout/default"/>
    <dgm:cxn modelId="{C9EED97D-0A13-462A-9D14-B43430CC8811}" srcId="{C2A53DF5-965D-451D-AEBF-F4876EE4FBBC}" destId="{819E8335-6B4E-4908-8461-F337EABFD785}" srcOrd="4" destOrd="0" parTransId="{46521B18-8FCA-4FF5-8DCD-C1DFD3F8D971}" sibTransId="{FA48BA2D-71B8-452F-9017-6B4D3BCADA61}"/>
    <dgm:cxn modelId="{9C578E8C-E8FC-4D3D-AF88-1D449A33F2AD}" srcId="{C2A53DF5-965D-451D-AEBF-F4876EE4FBBC}" destId="{C14131F4-168F-4A73-BA19-7D483768ADA7}" srcOrd="2" destOrd="0" parTransId="{A76546F6-7B7D-4AB3-8865-74CD822339E5}" sibTransId="{05B67B1C-0F9B-4BF0-9BB4-B0EBBE82771D}"/>
    <dgm:cxn modelId="{2467CA90-26EA-4580-AF7D-FC4553E45466}" type="presOf" srcId="{34F7FCF9-7CED-4684-84A5-1600E19544B3}" destId="{4E5657C8-3587-417C-921D-B721B675FB16}" srcOrd="0" destOrd="2" presId="urn:microsoft.com/office/officeart/2005/8/layout/default"/>
    <dgm:cxn modelId="{8033A39F-3940-4AD2-8F4C-82BBA033AE61}" type="presOf" srcId="{4CB84B3A-C677-4A26-A15F-54CCBFFA3D74}" destId="{CAC2552B-62B3-40F9-A453-968DFE376D80}" srcOrd="0" destOrd="0" presId="urn:microsoft.com/office/officeart/2005/8/layout/default"/>
    <dgm:cxn modelId="{A83CDCB0-DC48-4A78-8E40-A2369E7BA71D}" srcId="{819E8335-6B4E-4908-8461-F337EABFD785}" destId="{47C82F68-521D-483E-9B70-D198659310EF}" srcOrd="0" destOrd="0" parTransId="{BF97B64B-2263-4C24-815D-D952B1C92412}" sibTransId="{55B113E1-782F-4751-B0E0-C2E59FD10CCE}"/>
    <dgm:cxn modelId="{C4B7C5B1-BB8A-4CC4-9BCC-E5146DF5CC46}" srcId="{C2A53DF5-965D-451D-AEBF-F4876EE4FBBC}" destId="{FA3C8763-6600-4440-AA52-F140E8C2EC43}" srcOrd="3" destOrd="0" parTransId="{202B1E13-87BF-45F4-B0DA-DCD1EEE90165}" sibTransId="{8DCA271E-696E-4356-85A1-FFF15BCA907A}"/>
    <dgm:cxn modelId="{8CD2B4B8-1E83-479E-9CCB-3B865634D188}" srcId="{C14131F4-168F-4A73-BA19-7D483768ADA7}" destId="{34F7FCF9-7CED-4684-84A5-1600E19544B3}" srcOrd="1" destOrd="0" parTransId="{8535AE34-7951-49B2-A310-472C1C951E7B}" sibTransId="{A23E2700-04A2-420C-AE28-75CEE16BD5B7}"/>
    <dgm:cxn modelId="{5A89BADC-B78B-4CE3-BF24-3D65F70B6AB3}" srcId="{C14131F4-168F-4A73-BA19-7D483768ADA7}" destId="{8729C66C-485F-41BD-9574-600052677EF6}" srcOrd="0" destOrd="0" parTransId="{46A3B32B-4BA1-4F60-888A-5D395744C4FF}" sibTransId="{E9A16499-8C7A-4A51-85EF-A806F7FC32FA}"/>
    <dgm:cxn modelId="{25CF1DE5-3E5C-4907-9A9D-A6427A05FA98}" type="presOf" srcId="{9B0EFA2A-E326-4614-A361-505D90C31105}" destId="{A869418E-AEFA-45EB-87EE-17BFC134EAFA}" srcOrd="0" destOrd="0" presId="urn:microsoft.com/office/officeart/2005/8/layout/default"/>
    <dgm:cxn modelId="{7F9ABEE5-ADFC-4DB2-8E64-862875D6D4C4}" type="presOf" srcId="{5C454E35-3E6D-43EF-811E-D1B155D6692B}" destId="{09608E48-25D5-43E3-88BC-D4BE2AA94FE5}" srcOrd="0" destOrd="0" presId="urn:microsoft.com/office/officeart/2005/8/layout/default"/>
    <dgm:cxn modelId="{7F00A2EA-6E00-4AC8-B0C1-DD9313A0620A}" srcId="{C2A53DF5-965D-451D-AEBF-F4876EE4FBBC}" destId="{4CB84B3A-C677-4A26-A15F-54CCBFFA3D74}" srcOrd="6" destOrd="0" parTransId="{9BC58F76-520A-4B36-B631-A6828068CA74}" sibTransId="{50046AAB-7E28-4C1D-B692-E6542BC8F0C8}"/>
    <dgm:cxn modelId="{DADB21EB-C437-4DC8-90D6-B7945305327E}" type="presOf" srcId="{C2A53DF5-965D-451D-AEBF-F4876EE4FBBC}" destId="{BBFE6C2C-F103-4392-B073-1E9A722CEA2F}" srcOrd="0" destOrd="0" presId="urn:microsoft.com/office/officeart/2005/8/layout/default"/>
    <dgm:cxn modelId="{88DB7CCF-079C-4AF6-BE3D-F80963110291}" type="presParOf" srcId="{BBFE6C2C-F103-4392-B073-1E9A722CEA2F}" destId="{B15675B4-B3B5-4285-B789-8957C088514A}" srcOrd="0" destOrd="0" presId="urn:microsoft.com/office/officeart/2005/8/layout/default"/>
    <dgm:cxn modelId="{E94B38B2-848B-4A5A-8DE0-72C47075CE32}" type="presParOf" srcId="{BBFE6C2C-F103-4392-B073-1E9A722CEA2F}" destId="{C24BD54F-15B9-481C-8DC7-0C92BF79AD59}" srcOrd="1" destOrd="0" presId="urn:microsoft.com/office/officeart/2005/8/layout/default"/>
    <dgm:cxn modelId="{C5841171-3121-4F9F-9752-26EE46882BC2}" type="presParOf" srcId="{BBFE6C2C-F103-4392-B073-1E9A722CEA2F}" destId="{F0F8DE0E-AD24-4CA5-906F-195AB1902197}" srcOrd="2" destOrd="0" presId="urn:microsoft.com/office/officeart/2005/8/layout/default"/>
    <dgm:cxn modelId="{6852B2F3-B373-49E4-827F-45C9843360AF}" type="presParOf" srcId="{BBFE6C2C-F103-4392-B073-1E9A722CEA2F}" destId="{EF69E15C-954A-4CEF-A471-F6CBF9F4CD32}" srcOrd="3" destOrd="0" presId="urn:microsoft.com/office/officeart/2005/8/layout/default"/>
    <dgm:cxn modelId="{4CA3C1F5-8AAE-487A-82D9-6C4813D92889}" type="presParOf" srcId="{BBFE6C2C-F103-4392-B073-1E9A722CEA2F}" destId="{4E5657C8-3587-417C-921D-B721B675FB16}" srcOrd="4" destOrd="0" presId="urn:microsoft.com/office/officeart/2005/8/layout/default"/>
    <dgm:cxn modelId="{294B104F-957F-4618-926A-F2C98FC17800}" type="presParOf" srcId="{BBFE6C2C-F103-4392-B073-1E9A722CEA2F}" destId="{0CF552B2-655D-4187-9A67-809F2CCA67D0}" srcOrd="5" destOrd="0" presId="urn:microsoft.com/office/officeart/2005/8/layout/default"/>
    <dgm:cxn modelId="{550C017A-CF4A-43B9-B6BE-4015F611538A}" type="presParOf" srcId="{BBFE6C2C-F103-4392-B073-1E9A722CEA2F}" destId="{63589A3D-4DBD-4354-B565-DC4599503182}" srcOrd="6" destOrd="0" presId="urn:microsoft.com/office/officeart/2005/8/layout/default"/>
    <dgm:cxn modelId="{9B198AA2-E520-45A4-9A90-4E3862F04857}" type="presParOf" srcId="{BBFE6C2C-F103-4392-B073-1E9A722CEA2F}" destId="{5841909B-39C0-4145-945B-AD6C1619B917}" srcOrd="7" destOrd="0" presId="urn:microsoft.com/office/officeart/2005/8/layout/default"/>
    <dgm:cxn modelId="{EBDBBEEC-66EC-483B-9D27-3042F73E4490}" type="presParOf" srcId="{BBFE6C2C-F103-4392-B073-1E9A722CEA2F}" destId="{25CA01AF-B1C2-49F8-857C-99FCFD6666B4}" srcOrd="8" destOrd="0" presId="urn:microsoft.com/office/officeart/2005/8/layout/default"/>
    <dgm:cxn modelId="{E17DE053-649F-4494-AC0F-ABE80853C64D}" type="presParOf" srcId="{BBFE6C2C-F103-4392-B073-1E9A722CEA2F}" destId="{7B1808A9-193A-415B-9322-ECB69C6D2ED3}" srcOrd="9" destOrd="0" presId="urn:microsoft.com/office/officeart/2005/8/layout/default"/>
    <dgm:cxn modelId="{EDF3409C-F344-4481-9BF9-CAA48E0E461B}" type="presParOf" srcId="{BBFE6C2C-F103-4392-B073-1E9A722CEA2F}" destId="{E7ED3FC2-D63A-42D8-8C12-DF47A5427519}" srcOrd="10" destOrd="0" presId="urn:microsoft.com/office/officeart/2005/8/layout/default"/>
    <dgm:cxn modelId="{C4AA2E94-A054-4E57-B38F-5A06FD1D7D75}" type="presParOf" srcId="{BBFE6C2C-F103-4392-B073-1E9A722CEA2F}" destId="{683C361D-A0B9-42FE-87B8-EAF1A0C20325}" srcOrd="11" destOrd="0" presId="urn:microsoft.com/office/officeart/2005/8/layout/default"/>
    <dgm:cxn modelId="{81EE4C2C-2CD7-4B19-A866-80A45BE9160E}" type="presParOf" srcId="{BBFE6C2C-F103-4392-B073-1E9A722CEA2F}" destId="{CAC2552B-62B3-40F9-A453-968DFE376D80}" srcOrd="12" destOrd="0" presId="urn:microsoft.com/office/officeart/2005/8/layout/default"/>
    <dgm:cxn modelId="{788771ED-C92D-4807-AC1E-38FBE416B956}" type="presParOf" srcId="{BBFE6C2C-F103-4392-B073-1E9A722CEA2F}" destId="{5C829EA9-8917-4906-98C5-A2E20C97A1A4}" srcOrd="13" destOrd="0" presId="urn:microsoft.com/office/officeart/2005/8/layout/default"/>
    <dgm:cxn modelId="{ED0D4EE5-7E18-475C-A12E-10075B3BBB80}" type="presParOf" srcId="{BBFE6C2C-F103-4392-B073-1E9A722CEA2F}" destId="{A869418E-AEFA-45EB-87EE-17BFC134EAFA}" srcOrd="14" destOrd="0" presId="urn:microsoft.com/office/officeart/2005/8/layout/default"/>
    <dgm:cxn modelId="{A7248D25-2F50-465E-98CF-E6890874C9B4}" type="presParOf" srcId="{BBFE6C2C-F103-4392-B073-1E9A722CEA2F}" destId="{80556FFC-5E92-498D-9524-7D58D9BADC8A}" srcOrd="15" destOrd="0" presId="urn:microsoft.com/office/officeart/2005/8/layout/default"/>
    <dgm:cxn modelId="{C71FE667-56AD-423C-8D8F-1768CAB0A33B}" type="presParOf" srcId="{BBFE6C2C-F103-4392-B073-1E9A722CEA2F}" destId="{09608E48-25D5-43E3-88BC-D4BE2AA94FE5}"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54429-75E4-490F-9C34-57B78EFE12FC}">
      <dsp:nvSpPr>
        <dsp:cNvPr id="0" name=""/>
        <dsp:cNvSpPr/>
      </dsp:nvSpPr>
      <dsp:spPr>
        <a:xfrm>
          <a:off x="3684127" y="19757"/>
          <a:ext cx="2791744" cy="948035"/>
        </a:xfrm>
        <a:prstGeom prst="round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What is VPL?</a:t>
          </a:r>
          <a:endParaRPr lang="en-IL" sz="2800" kern="1200" dirty="0">
            <a:latin typeface="Times New Roman" panose="02020603050405020304" pitchFamily="18" charset="0"/>
            <a:cs typeface="Times New Roman" panose="02020603050405020304" pitchFamily="18" charset="0"/>
          </a:endParaRPr>
        </a:p>
      </dsp:txBody>
      <dsp:txXfrm>
        <a:off x="3730406" y="66036"/>
        <a:ext cx="2699186" cy="855477"/>
      </dsp:txXfrm>
    </dsp:sp>
    <dsp:sp modelId="{A9A652DC-210D-413A-BE27-1CA8D06770C4}">
      <dsp:nvSpPr>
        <dsp:cNvPr id="0" name=""/>
        <dsp:cNvSpPr/>
      </dsp:nvSpPr>
      <dsp:spPr>
        <a:xfrm>
          <a:off x="2492185" y="773258"/>
          <a:ext cx="4468010" cy="4468010"/>
        </a:xfrm>
        <a:custGeom>
          <a:avLst/>
          <a:gdLst/>
          <a:ahLst/>
          <a:cxnLst/>
          <a:rect l="0" t="0" r="0" b="0"/>
          <a:pathLst>
            <a:path>
              <a:moveTo>
                <a:pt x="3157189" y="199672"/>
              </a:moveTo>
              <a:arcTo wR="2234005" hR="2234005" stAng="17664519" swAng="191288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DDEE6BE-9B75-49F5-A907-82018792149C}">
      <dsp:nvSpPr>
        <dsp:cNvPr id="0" name=""/>
        <dsp:cNvSpPr/>
      </dsp:nvSpPr>
      <dsp:spPr>
        <a:xfrm>
          <a:off x="5753574" y="1777841"/>
          <a:ext cx="2791744" cy="94803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Key Features</a:t>
          </a:r>
          <a:endParaRPr lang="en-IL" sz="2800" kern="1200" dirty="0">
            <a:latin typeface="Times New Roman" panose="02020603050405020304" pitchFamily="18" charset="0"/>
            <a:cs typeface="Times New Roman" panose="02020603050405020304" pitchFamily="18" charset="0"/>
          </a:endParaRPr>
        </a:p>
      </dsp:txBody>
      <dsp:txXfrm>
        <a:off x="5799853" y="1824120"/>
        <a:ext cx="2699186" cy="855477"/>
      </dsp:txXfrm>
    </dsp:sp>
    <dsp:sp modelId="{B43886A9-2080-4D38-A1C8-ECF86D90BBCD}">
      <dsp:nvSpPr>
        <dsp:cNvPr id="0" name=""/>
        <dsp:cNvSpPr/>
      </dsp:nvSpPr>
      <dsp:spPr>
        <a:xfrm>
          <a:off x="2767547" y="869173"/>
          <a:ext cx="4468010" cy="4468010"/>
        </a:xfrm>
        <a:custGeom>
          <a:avLst/>
          <a:gdLst/>
          <a:ahLst/>
          <a:cxnLst/>
          <a:rect l="0" t="0" r="0" b="0"/>
          <a:pathLst>
            <a:path>
              <a:moveTo>
                <a:pt x="4436998" y="1863062"/>
              </a:moveTo>
              <a:arcTo wR="2234005" hR="2234005" stAng="21026528" swAng="97630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22D17E9-2A66-4077-B905-013A5160AE22}">
      <dsp:nvSpPr>
        <dsp:cNvPr id="0" name=""/>
        <dsp:cNvSpPr/>
      </dsp:nvSpPr>
      <dsp:spPr>
        <a:xfrm>
          <a:off x="5618832" y="3370764"/>
          <a:ext cx="2791744" cy="94803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Advantages</a:t>
          </a:r>
          <a:endParaRPr lang="en-IL" sz="2800" kern="1200" dirty="0">
            <a:latin typeface="Times New Roman" panose="02020603050405020304" pitchFamily="18" charset="0"/>
            <a:cs typeface="Times New Roman" panose="02020603050405020304" pitchFamily="18" charset="0"/>
          </a:endParaRPr>
        </a:p>
      </dsp:txBody>
      <dsp:txXfrm>
        <a:off x="5665111" y="3417043"/>
        <a:ext cx="2699186" cy="855477"/>
      </dsp:txXfrm>
    </dsp:sp>
    <dsp:sp modelId="{A0DE91D5-E496-43C6-8ABE-EE27D2C68A56}">
      <dsp:nvSpPr>
        <dsp:cNvPr id="0" name=""/>
        <dsp:cNvSpPr/>
      </dsp:nvSpPr>
      <dsp:spPr>
        <a:xfrm>
          <a:off x="2669147" y="261251"/>
          <a:ext cx="4468010" cy="4468010"/>
        </a:xfrm>
        <a:custGeom>
          <a:avLst/>
          <a:gdLst/>
          <a:ahLst/>
          <a:cxnLst/>
          <a:rect l="0" t="0" r="0" b="0"/>
          <a:pathLst>
            <a:path>
              <a:moveTo>
                <a:pt x="3521172" y="4059923"/>
              </a:moveTo>
              <a:arcTo wR="2234005" hR="2234005" stAng="3289102" swAng="62179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D7F9715-3D9F-4FD6-A845-8C008556736B}">
      <dsp:nvSpPr>
        <dsp:cNvPr id="0" name=""/>
        <dsp:cNvSpPr/>
      </dsp:nvSpPr>
      <dsp:spPr>
        <a:xfrm>
          <a:off x="3664233" y="4524660"/>
          <a:ext cx="2831533" cy="87424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Challenges  </a:t>
          </a:r>
          <a:endParaRPr lang="en-IL" sz="2800" kern="1200" dirty="0">
            <a:latin typeface="Times New Roman" panose="02020603050405020304" pitchFamily="18" charset="0"/>
            <a:cs typeface="Times New Roman" panose="02020603050405020304" pitchFamily="18" charset="0"/>
          </a:endParaRPr>
        </a:p>
      </dsp:txBody>
      <dsp:txXfrm>
        <a:off x="3706910" y="4567337"/>
        <a:ext cx="2746179" cy="788895"/>
      </dsp:txXfrm>
    </dsp:sp>
    <dsp:sp modelId="{7E8B873D-D3C2-4EA3-9D83-6CFEFB9CA6DB}">
      <dsp:nvSpPr>
        <dsp:cNvPr id="0" name=""/>
        <dsp:cNvSpPr/>
      </dsp:nvSpPr>
      <dsp:spPr>
        <a:xfrm>
          <a:off x="3022842" y="261251"/>
          <a:ext cx="4468010" cy="4468010"/>
        </a:xfrm>
        <a:custGeom>
          <a:avLst/>
          <a:gdLst/>
          <a:ahLst/>
          <a:cxnLst/>
          <a:rect l="0" t="0" r="0" b="0"/>
          <a:pathLst>
            <a:path>
              <a:moveTo>
                <a:pt x="1296296" y="4261683"/>
              </a:moveTo>
              <a:arcTo wR="2234005" hR="2234005" stAng="6889102" swAng="62179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A67CE31-5FB2-4C3E-BEEB-5D9A7FB3ED1D}">
      <dsp:nvSpPr>
        <dsp:cNvPr id="0" name=""/>
        <dsp:cNvSpPr/>
      </dsp:nvSpPr>
      <dsp:spPr>
        <a:xfrm>
          <a:off x="1793841" y="3370764"/>
          <a:ext cx="2702906" cy="94803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Best practices</a:t>
          </a:r>
          <a:endParaRPr lang="en-IL" sz="2800" kern="1200" dirty="0">
            <a:latin typeface="Times New Roman" panose="02020603050405020304" pitchFamily="18" charset="0"/>
            <a:cs typeface="Times New Roman" panose="02020603050405020304" pitchFamily="18" charset="0"/>
          </a:endParaRPr>
        </a:p>
      </dsp:txBody>
      <dsp:txXfrm>
        <a:off x="1840120" y="3417043"/>
        <a:ext cx="2610348" cy="855477"/>
      </dsp:txXfrm>
    </dsp:sp>
    <dsp:sp modelId="{36EA3165-67F3-4E7C-917A-DC78C92ACC5F}">
      <dsp:nvSpPr>
        <dsp:cNvPr id="0" name=""/>
        <dsp:cNvSpPr/>
      </dsp:nvSpPr>
      <dsp:spPr>
        <a:xfrm>
          <a:off x="2845994" y="493774"/>
          <a:ext cx="4468010" cy="4468010"/>
        </a:xfrm>
        <a:custGeom>
          <a:avLst/>
          <a:gdLst/>
          <a:ahLst/>
          <a:cxnLst/>
          <a:rect l="0" t="0" r="0" b="0"/>
          <a:pathLst>
            <a:path>
              <a:moveTo>
                <a:pt x="90865" y="2864663"/>
              </a:moveTo>
              <a:arcTo wR="2234005" hR="2234005" stAng="9816150" swAng="196770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5EF6834-239D-4CE6-8772-18A465CF4BC9}">
      <dsp:nvSpPr>
        <dsp:cNvPr id="0" name=""/>
        <dsp:cNvSpPr/>
      </dsp:nvSpPr>
      <dsp:spPr>
        <a:xfrm>
          <a:off x="1749422" y="1136759"/>
          <a:ext cx="2791744" cy="94803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Similarity</a:t>
          </a:r>
          <a:endParaRPr lang="en-IL" sz="2800" kern="1200" dirty="0">
            <a:latin typeface="Times New Roman" panose="02020603050405020304" pitchFamily="18" charset="0"/>
            <a:cs typeface="Times New Roman" panose="02020603050405020304" pitchFamily="18" charset="0"/>
          </a:endParaRPr>
        </a:p>
      </dsp:txBody>
      <dsp:txXfrm>
        <a:off x="1795701" y="1183038"/>
        <a:ext cx="2699186" cy="855477"/>
      </dsp:txXfrm>
    </dsp:sp>
    <dsp:sp modelId="{7AB5E904-B1A2-40F7-8B61-E1D44378DFE5}">
      <dsp:nvSpPr>
        <dsp:cNvPr id="0" name=""/>
        <dsp:cNvSpPr/>
      </dsp:nvSpPr>
      <dsp:spPr>
        <a:xfrm>
          <a:off x="2992445" y="747434"/>
          <a:ext cx="4468010" cy="4468010"/>
        </a:xfrm>
        <a:custGeom>
          <a:avLst/>
          <a:gdLst/>
          <a:ahLst/>
          <a:cxnLst/>
          <a:rect l="0" t="0" r="0" b="0"/>
          <a:pathLst>
            <a:path>
              <a:moveTo>
                <a:pt x="976663" y="387421"/>
              </a:moveTo>
              <a:arcTo wR="2234005" hR="2234005" stAng="14144940" swAng="51012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1C235-7886-4441-AC13-374AFB22844D}">
      <dsp:nvSpPr>
        <dsp:cNvPr id="0" name=""/>
        <dsp:cNvSpPr/>
      </dsp:nvSpPr>
      <dsp:spPr>
        <a:xfrm>
          <a:off x="2129149" y="7292"/>
          <a:ext cx="5998850" cy="54120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Create a new VPL activity</a:t>
          </a:r>
          <a:endParaRPr lang="en-IL" sz="2800" kern="1200" dirty="0">
            <a:latin typeface="Times New Roman" panose="02020603050405020304" pitchFamily="18" charset="0"/>
            <a:cs typeface="Times New Roman" panose="02020603050405020304" pitchFamily="18" charset="0"/>
          </a:endParaRPr>
        </a:p>
      </dsp:txBody>
      <dsp:txXfrm>
        <a:off x="2145000" y="23143"/>
        <a:ext cx="5967148" cy="509503"/>
      </dsp:txXfrm>
    </dsp:sp>
    <dsp:sp modelId="{0D8977B7-A4B0-4435-BA3F-C5B4A6E37C24}">
      <dsp:nvSpPr>
        <dsp:cNvPr id="0" name=""/>
        <dsp:cNvSpPr/>
      </dsp:nvSpPr>
      <dsp:spPr>
        <a:xfrm rot="5400000">
          <a:off x="5028593" y="560035"/>
          <a:ext cx="199962" cy="2435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IL" sz="1000" kern="1200"/>
        </a:p>
      </dsp:txBody>
      <dsp:txXfrm rot="-5400000">
        <a:off x="5055512" y="581825"/>
        <a:ext cx="146126" cy="139973"/>
      </dsp:txXfrm>
    </dsp:sp>
    <dsp:sp modelId="{AEEE6895-A831-41FB-833D-38F377F69F6C}">
      <dsp:nvSpPr>
        <dsp:cNvPr id="0" name=""/>
        <dsp:cNvSpPr/>
      </dsp:nvSpPr>
      <dsp:spPr>
        <a:xfrm>
          <a:off x="2129149" y="815114"/>
          <a:ext cx="5998850" cy="54120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Set name and description</a:t>
          </a:r>
          <a:endParaRPr lang="en-IL" sz="2800" kern="1200" dirty="0">
            <a:latin typeface="Times New Roman" panose="02020603050405020304" pitchFamily="18" charset="0"/>
            <a:cs typeface="Times New Roman" panose="02020603050405020304" pitchFamily="18" charset="0"/>
          </a:endParaRPr>
        </a:p>
      </dsp:txBody>
      <dsp:txXfrm>
        <a:off x="2145000" y="830965"/>
        <a:ext cx="5967148" cy="509503"/>
      </dsp:txXfrm>
    </dsp:sp>
    <dsp:sp modelId="{6BCA3409-8A35-44C1-A8C9-D738A677DD6E}">
      <dsp:nvSpPr>
        <dsp:cNvPr id="0" name=""/>
        <dsp:cNvSpPr/>
      </dsp:nvSpPr>
      <dsp:spPr>
        <a:xfrm rot="5400000">
          <a:off x="5027098" y="1369850"/>
          <a:ext cx="202952" cy="2435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IL" sz="1000" kern="1200"/>
        </a:p>
      </dsp:txBody>
      <dsp:txXfrm rot="-5400000">
        <a:off x="5055511" y="1390145"/>
        <a:ext cx="146126" cy="142066"/>
      </dsp:txXfrm>
    </dsp:sp>
    <dsp:sp modelId="{C9447487-2314-4C68-9475-C49CC191556A}">
      <dsp:nvSpPr>
        <dsp:cNvPr id="0" name=""/>
        <dsp:cNvSpPr/>
      </dsp:nvSpPr>
      <dsp:spPr>
        <a:xfrm>
          <a:off x="2129149" y="1626922"/>
          <a:ext cx="5998850" cy="54120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Set deadline</a:t>
          </a:r>
          <a:endParaRPr lang="en-IL" sz="2800" kern="1200" dirty="0">
            <a:latin typeface="Times New Roman" panose="02020603050405020304" pitchFamily="18" charset="0"/>
            <a:cs typeface="Times New Roman" panose="02020603050405020304" pitchFamily="18" charset="0"/>
          </a:endParaRPr>
        </a:p>
      </dsp:txBody>
      <dsp:txXfrm>
        <a:off x="2145000" y="1642773"/>
        <a:ext cx="5967148" cy="509503"/>
      </dsp:txXfrm>
    </dsp:sp>
    <dsp:sp modelId="{88331CF5-C43D-4763-A9B0-6D746B6E0D03}">
      <dsp:nvSpPr>
        <dsp:cNvPr id="0" name=""/>
        <dsp:cNvSpPr/>
      </dsp:nvSpPr>
      <dsp:spPr>
        <a:xfrm rot="5400000">
          <a:off x="5027098" y="2181658"/>
          <a:ext cx="202952" cy="2435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IL" sz="1000" kern="1200"/>
        </a:p>
      </dsp:txBody>
      <dsp:txXfrm rot="-5400000">
        <a:off x="5055511" y="2201953"/>
        <a:ext cx="146126" cy="142066"/>
      </dsp:txXfrm>
    </dsp:sp>
    <dsp:sp modelId="{BAC24C41-2783-4767-A7DD-389D238AD4D3}">
      <dsp:nvSpPr>
        <dsp:cNvPr id="0" name=""/>
        <dsp:cNvSpPr/>
      </dsp:nvSpPr>
      <dsp:spPr>
        <a:xfrm>
          <a:off x="2129149" y="2438730"/>
          <a:ext cx="5998850" cy="54120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Set max # of files that can be uploaded</a:t>
          </a:r>
          <a:endParaRPr lang="en-IL" sz="2800" kern="1200" dirty="0">
            <a:latin typeface="Times New Roman" panose="02020603050405020304" pitchFamily="18" charset="0"/>
            <a:cs typeface="Times New Roman" panose="02020603050405020304" pitchFamily="18" charset="0"/>
          </a:endParaRPr>
        </a:p>
      </dsp:txBody>
      <dsp:txXfrm>
        <a:off x="2145000" y="2454581"/>
        <a:ext cx="5967148" cy="509503"/>
      </dsp:txXfrm>
    </dsp:sp>
    <dsp:sp modelId="{04820FCC-52EA-46C5-AB22-CF3B13C21698}">
      <dsp:nvSpPr>
        <dsp:cNvPr id="0" name=""/>
        <dsp:cNvSpPr/>
      </dsp:nvSpPr>
      <dsp:spPr>
        <a:xfrm rot="5400000">
          <a:off x="5027098" y="2993466"/>
          <a:ext cx="202952" cy="2435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IL" sz="1000" kern="1200"/>
        </a:p>
      </dsp:txBody>
      <dsp:txXfrm rot="-5400000">
        <a:off x="5055511" y="3013761"/>
        <a:ext cx="146126" cy="142066"/>
      </dsp:txXfrm>
    </dsp:sp>
    <dsp:sp modelId="{7F0676FD-4EED-4E08-AC4B-7A3969089BCB}">
      <dsp:nvSpPr>
        <dsp:cNvPr id="0" name=""/>
        <dsp:cNvSpPr/>
      </dsp:nvSpPr>
      <dsp:spPr>
        <a:xfrm>
          <a:off x="2129149" y="3250538"/>
          <a:ext cx="5998850" cy="54120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Set max grade</a:t>
          </a:r>
          <a:endParaRPr lang="en-IL" sz="2800" kern="1200" dirty="0">
            <a:latin typeface="Times New Roman" panose="02020603050405020304" pitchFamily="18" charset="0"/>
            <a:cs typeface="Times New Roman" panose="02020603050405020304" pitchFamily="18" charset="0"/>
          </a:endParaRPr>
        </a:p>
      </dsp:txBody>
      <dsp:txXfrm>
        <a:off x="2145000" y="3266389"/>
        <a:ext cx="5967148" cy="509503"/>
      </dsp:txXfrm>
    </dsp:sp>
    <dsp:sp modelId="{3A431A16-9DB7-40EE-90D9-CE03469FDD37}">
      <dsp:nvSpPr>
        <dsp:cNvPr id="0" name=""/>
        <dsp:cNvSpPr/>
      </dsp:nvSpPr>
      <dsp:spPr>
        <a:xfrm rot="5400000">
          <a:off x="5027098" y="3805274"/>
          <a:ext cx="202952" cy="2435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IL" sz="1000" kern="1200"/>
        </a:p>
      </dsp:txBody>
      <dsp:txXfrm rot="-5400000">
        <a:off x="5055511" y="3825569"/>
        <a:ext cx="146126" cy="142066"/>
      </dsp:txXfrm>
    </dsp:sp>
    <dsp:sp modelId="{15D36A84-AB41-42EA-B461-D48EDDF9435D}">
      <dsp:nvSpPr>
        <dsp:cNvPr id="0" name=""/>
        <dsp:cNvSpPr/>
      </dsp:nvSpPr>
      <dsp:spPr>
        <a:xfrm>
          <a:off x="2129149" y="4062346"/>
          <a:ext cx="5998850" cy="54120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Save the activity</a:t>
          </a:r>
          <a:endParaRPr lang="en-IL" sz="2800" kern="1200" dirty="0">
            <a:latin typeface="Times New Roman" panose="02020603050405020304" pitchFamily="18" charset="0"/>
            <a:cs typeface="Times New Roman" panose="02020603050405020304" pitchFamily="18" charset="0"/>
          </a:endParaRPr>
        </a:p>
      </dsp:txBody>
      <dsp:txXfrm>
        <a:off x="2145000" y="4078197"/>
        <a:ext cx="5967148" cy="509503"/>
      </dsp:txXfrm>
    </dsp:sp>
    <dsp:sp modelId="{07E8C81D-7755-4F81-8FC0-98A633673DBA}">
      <dsp:nvSpPr>
        <dsp:cNvPr id="0" name=""/>
        <dsp:cNvSpPr/>
      </dsp:nvSpPr>
      <dsp:spPr>
        <a:xfrm rot="5400000">
          <a:off x="5027098" y="4617082"/>
          <a:ext cx="202952" cy="2435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IL" sz="1000" kern="1200"/>
        </a:p>
      </dsp:txBody>
      <dsp:txXfrm rot="-5400000">
        <a:off x="5055511" y="4637377"/>
        <a:ext cx="146126" cy="142066"/>
      </dsp:txXfrm>
    </dsp:sp>
    <dsp:sp modelId="{1586D62E-BE6C-4512-9D27-096A23AA95ED}">
      <dsp:nvSpPr>
        <dsp:cNvPr id="0" name=""/>
        <dsp:cNvSpPr/>
      </dsp:nvSpPr>
      <dsp:spPr>
        <a:xfrm>
          <a:off x="2129149" y="4874154"/>
          <a:ext cx="5998850" cy="54120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Set the execution actions (options)</a:t>
          </a:r>
          <a:endParaRPr lang="en-IL" sz="2800" kern="1200" dirty="0">
            <a:latin typeface="Times New Roman" panose="02020603050405020304" pitchFamily="18" charset="0"/>
            <a:cs typeface="Times New Roman" panose="02020603050405020304" pitchFamily="18" charset="0"/>
          </a:endParaRPr>
        </a:p>
      </dsp:txBody>
      <dsp:txXfrm>
        <a:off x="2145000" y="4890005"/>
        <a:ext cx="5967148" cy="5095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675B4-B3B5-4285-B789-8957C088514A}">
      <dsp:nvSpPr>
        <dsp:cNvPr id="0" name=""/>
        <dsp:cNvSpPr/>
      </dsp:nvSpPr>
      <dsp:spPr>
        <a:xfrm>
          <a:off x="131928" y="3126"/>
          <a:ext cx="2694978" cy="161698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Simple non-threatening  Ide</a:t>
          </a:r>
          <a:endParaRPr lang="en-IL" sz="2800" kern="1200" dirty="0">
            <a:latin typeface="Times New Roman" panose="02020603050405020304" pitchFamily="18" charset="0"/>
            <a:cs typeface="Times New Roman" panose="02020603050405020304" pitchFamily="18" charset="0"/>
          </a:endParaRPr>
        </a:p>
      </dsp:txBody>
      <dsp:txXfrm>
        <a:off x="131928" y="3126"/>
        <a:ext cx="2694978" cy="1616987"/>
      </dsp:txXfrm>
    </dsp:sp>
    <dsp:sp modelId="{F0F8DE0E-AD24-4CA5-906F-195AB1902197}">
      <dsp:nvSpPr>
        <dsp:cNvPr id="0" name=""/>
        <dsp:cNvSpPr/>
      </dsp:nvSpPr>
      <dsp:spPr>
        <a:xfrm>
          <a:off x="3096405" y="3126"/>
          <a:ext cx="2694978" cy="161698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Helps boost user learning experience </a:t>
          </a:r>
          <a:endParaRPr lang="en-IL" sz="2800" kern="1200" dirty="0">
            <a:latin typeface="Times New Roman" panose="02020603050405020304" pitchFamily="18" charset="0"/>
            <a:cs typeface="Times New Roman" panose="02020603050405020304" pitchFamily="18" charset="0"/>
          </a:endParaRPr>
        </a:p>
      </dsp:txBody>
      <dsp:txXfrm>
        <a:off x="3096405" y="3126"/>
        <a:ext cx="2694978" cy="1616987"/>
      </dsp:txXfrm>
    </dsp:sp>
    <dsp:sp modelId="{4E5657C8-3587-417C-921D-B721B675FB16}">
      <dsp:nvSpPr>
        <dsp:cNvPr id="0" name=""/>
        <dsp:cNvSpPr/>
      </dsp:nvSpPr>
      <dsp:spPr>
        <a:xfrm>
          <a:off x="6060881" y="3126"/>
          <a:ext cx="2694978" cy="161698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Helps students success</a:t>
          </a:r>
          <a:endParaRPr lang="en-IL" sz="28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Self-pacing</a:t>
          </a:r>
          <a:endParaRPr lang="en-IL"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Flexible/customized</a:t>
          </a:r>
          <a:endParaRPr lang="en-IL" sz="2000" kern="1200" dirty="0">
            <a:latin typeface="Times New Roman" panose="02020603050405020304" pitchFamily="18" charset="0"/>
            <a:cs typeface="Times New Roman" panose="02020603050405020304" pitchFamily="18" charset="0"/>
          </a:endParaRPr>
        </a:p>
      </dsp:txBody>
      <dsp:txXfrm>
        <a:off x="6060881" y="3126"/>
        <a:ext cx="2694978" cy="1616987"/>
      </dsp:txXfrm>
    </dsp:sp>
    <dsp:sp modelId="{63589A3D-4DBD-4354-B565-DC4599503182}">
      <dsp:nvSpPr>
        <dsp:cNvPr id="0" name=""/>
        <dsp:cNvSpPr/>
      </dsp:nvSpPr>
      <dsp:spPr>
        <a:xfrm>
          <a:off x="131928" y="1889611"/>
          <a:ext cx="2694978" cy="161698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Easy opportunity for repetition</a:t>
          </a:r>
          <a:endParaRPr lang="en-IL" sz="2800" kern="1200" dirty="0">
            <a:latin typeface="Times New Roman" panose="02020603050405020304" pitchFamily="18" charset="0"/>
            <a:cs typeface="Times New Roman" panose="02020603050405020304" pitchFamily="18" charset="0"/>
          </a:endParaRPr>
        </a:p>
      </dsp:txBody>
      <dsp:txXfrm>
        <a:off x="131928" y="1889611"/>
        <a:ext cx="2694978" cy="1616987"/>
      </dsp:txXfrm>
    </dsp:sp>
    <dsp:sp modelId="{25CA01AF-B1C2-49F8-857C-99FCFD6666B4}">
      <dsp:nvSpPr>
        <dsp:cNvPr id="0" name=""/>
        <dsp:cNvSpPr/>
      </dsp:nvSpPr>
      <dsp:spPr>
        <a:xfrm>
          <a:off x="3096405" y="1889611"/>
          <a:ext cx="2694978" cy="161698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Feedback:</a:t>
          </a:r>
          <a:endParaRPr lang="en-IL" sz="28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cs typeface="Times New Roman" panose="02020603050405020304" pitchFamily="18" charset="0"/>
            </a:rPr>
            <a:t>Timely</a:t>
          </a:r>
          <a:endParaRPr lang="en-IL"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cs typeface="Times New Roman" panose="02020603050405020304" pitchFamily="18" charset="0"/>
            </a:rPr>
            <a:t>Enhanced  quality</a:t>
          </a:r>
          <a:endParaRPr lang="en-IL" sz="2400" kern="1200" dirty="0">
            <a:latin typeface="Times New Roman" panose="02020603050405020304" pitchFamily="18" charset="0"/>
            <a:cs typeface="Times New Roman" panose="02020603050405020304" pitchFamily="18" charset="0"/>
          </a:endParaRPr>
        </a:p>
      </dsp:txBody>
      <dsp:txXfrm>
        <a:off x="3096405" y="1889611"/>
        <a:ext cx="2694978" cy="1616987"/>
      </dsp:txXfrm>
    </dsp:sp>
    <dsp:sp modelId="{E7ED3FC2-D63A-42D8-8C12-DF47A5427519}">
      <dsp:nvSpPr>
        <dsp:cNvPr id="0" name=""/>
        <dsp:cNvSpPr/>
      </dsp:nvSpPr>
      <dsp:spPr>
        <a:xfrm>
          <a:off x="6060881" y="1889611"/>
          <a:ext cx="2694978" cy="161698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Help develop reflective / self evaluation skills</a:t>
          </a:r>
          <a:endParaRPr lang="en-IL" sz="2800" kern="1200" dirty="0">
            <a:latin typeface="Times New Roman" panose="02020603050405020304" pitchFamily="18" charset="0"/>
            <a:cs typeface="Times New Roman" panose="02020603050405020304" pitchFamily="18" charset="0"/>
          </a:endParaRPr>
        </a:p>
      </dsp:txBody>
      <dsp:txXfrm>
        <a:off x="6060881" y="1889611"/>
        <a:ext cx="2694978" cy="1616987"/>
      </dsp:txXfrm>
    </dsp:sp>
    <dsp:sp modelId="{CAC2552B-62B3-40F9-A453-968DFE376D80}">
      <dsp:nvSpPr>
        <dsp:cNvPr id="0" name=""/>
        <dsp:cNvSpPr/>
      </dsp:nvSpPr>
      <dsp:spPr>
        <a:xfrm>
          <a:off x="131928" y="3776097"/>
          <a:ext cx="2694978" cy="161698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Learn to build and use test cases</a:t>
          </a:r>
          <a:endParaRPr lang="en-IL" sz="2800" kern="1200" dirty="0">
            <a:latin typeface="Times New Roman" panose="02020603050405020304" pitchFamily="18" charset="0"/>
            <a:cs typeface="Times New Roman" panose="02020603050405020304" pitchFamily="18" charset="0"/>
          </a:endParaRPr>
        </a:p>
      </dsp:txBody>
      <dsp:txXfrm>
        <a:off x="131928" y="3776097"/>
        <a:ext cx="2694978" cy="1616987"/>
      </dsp:txXfrm>
    </dsp:sp>
    <dsp:sp modelId="{A869418E-AEFA-45EB-87EE-17BFC134EAFA}">
      <dsp:nvSpPr>
        <dsp:cNvPr id="0" name=""/>
        <dsp:cNvSpPr/>
      </dsp:nvSpPr>
      <dsp:spPr>
        <a:xfrm>
          <a:off x="3096405" y="3776097"/>
          <a:ext cx="2694978" cy="161698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Useful in digital learning environment</a:t>
          </a:r>
          <a:endParaRPr lang="en-IL" sz="2800" kern="1200" dirty="0">
            <a:latin typeface="Times New Roman" panose="02020603050405020304" pitchFamily="18" charset="0"/>
            <a:cs typeface="Times New Roman" panose="02020603050405020304" pitchFamily="18" charset="0"/>
          </a:endParaRPr>
        </a:p>
      </dsp:txBody>
      <dsp:txXfrm>
        <a:off x="3096405" y="3776097"/>
        <a:ext cx="2694978" cy="1616987"/>
      </dsp:txXfrm>
    </dsp:sp>
    <dsp:sp modelId="{09608E48-25D5-43E3-88BC-D4BE2AA94FE5}">
      <dsp:nvSpPr>
        <dsp:cNvPr id="0" name=""/>
        <dsp:cNvSpPr/>
      </dsp:nvSpPr>
      <dsp:spPr>
        <a:xfrm>
          <a:off x="6060881" y="3776097"/>
          <a:ext cx="2694978" cy="161698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Allows teacher flexibility</a:t>
          </a:r>
          <a:endParaRPr lang="en-IL" sz="2800" kern="1200" dirty="0">
            <a:latin typeface="Times New Roman" panose="02020603050405020304" pitchFamily="18" charset="0"/>
            <a:cs typeface="Times New Roman" panose="02020603050405020304" pitchFamily="18" charset="0"/>
          </a:endParaRPr>
        </a:p>
      </dsp:txBody>
      <dsp:txXfrm>
        <a:off x="6060881" y="3776097"/>
        <a:ext cx="2694978" cy="1616987"/>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06F965-4AC9-4C2D-ACE3-6AACA711F1A7}" type="datetimeFigureOut">
              <a:rPr lang="en-IL" smtClean="0"/>
              <a:t>21/06/2023</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B0344-2797-4D9E-96C4-761784778877}" type="slidenum">
              <a:rPr lang="en-IL" smtClean="0"/>
              <a:t>‹#›</a:t>
            </a:fld>
            <a:endParaRPr lang="en-IL"/>
          </a:p>
        </p:txBody>
      </p:sp>
    </p:spTree>
    <p:extLst>
      <p:ext uri="{BB962C8B-B14F-4D97-AF65-F5344CB8AC3E}">
        <p14:creationId xmlns:p14="http://schemas.microsoft.com/office/powerpoint/2010/main" val="2530840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D67B0344-2797-4D9E-96C4-761784778877}" type="slidenum">
              <a:rPr lang="en-IL" smtClean="0"/>
              <a:t>2</a:t>
            </a:fld>
            <a:endParaRPr lang="en-IL" dirty="0"/>
          </a:p>
        </p:txBody>
      </p:sp>
    </p:spTree>
    <p:extLst>
      <p:ext uri="{BB962C8B-B14F-4D97-AF65-F5344CB8AC3E}">
        <p14:creationId xmlns:p14="http://schemas.microsoft.com/office/powerpoint/2010/main" val="855960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2011 – </a:t>
            </a:r>
            <a:r>
              <a:rPr lang="en-US" dirty="0" err="1"/>
              <a:t>edulearn</a:t>
            </a:r>
            <a:r>
              <a:rPr lang="en-US" dirty="0"/>
              <a:t> 11</a:t>
            </a:r>
          </a:p>
          <a:p>
            <a:endParaRPr lang="en-IL" dirty="0"/>
          </a:p>
        </p:txBody>
      </p:sp>
      <p:sp>
        <p:nvSpPr>
          <p:cNvPr id="4" name="Slide Number Placeholder 3"/>
          <p:cNvSpPr>
            <a:spLocks noGrp="1"/>
          </p:cNvSpPr>
          <p:nvPr>
            <p:ph type="sldNum" sz="quarter" idx="5"/>
          </p:nvPr>
        </p:nvSpPr>
        <p:spPr/>
        <p:txBody>
          <a:bodyPr/>
          <a:lstStyle/>
          <a:p>
            <a:fld id="{D67B0344-2797-4D9E-96C4-761784778877}" type="slidenum">
              <a:rPr lang="en-IL" smtClean="0"/>
              <a:t>3</a:t>
            </a:fld>
            <a:endParaRPr lang="en-IL"/>
          </a:p>
        </p:txBody>
      </p:sp>
    </p:spTree>
    <p:extLst>
      <p:ext uri="{BB962C8B-B14F-4D97-AF65-F5344CB8AC3E}">
        <p14:creationId xmlns:p14="http://schemas.microsoft.com/office/powerpoint/2010/main" val="2515763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D67B0344-2797-4D9E-96C4-761784778877}" type="slidenum">
              <a:rPr lang="en-IL" smtClean="0"/>
              <a:t>4</a:t>
            </a:fld>
            <a:endParaRPr lang="en-IL"/>
          </a:p>
        </p:txBody>
      </p:sp>
    </p:spTree>
    <p:extLst>
      <p:ext uri="{BB962C8B-B14F-4D97-AF65-F5344CB8AC3E}">
        <p14:creationId xmlns:p14="http://schemas.microsoft.com/office/powerpoint/2010/main" val="1463944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Symbol" panose="05050102010706020507" pitchFamily="18" charset="2"/>
              <a:buChar char=""/>
            </a:pPr>
            <a:r>
              <a:rPr lang="en-US" b="1" dirty="0"/>
              <a:t>Enhance the quality of feedback provided by instructors</a:t>
            </a:r>
            <a:r>
              <a:rPr lang="en-US" dirty="0"/>
              <a:t>:</a:t>
            </a:r>
            <a:endParaRPr lang="en-IL" dirty="0"/>
          </a:p>
          <a:p>
            <a:pPr lvl="1"/>
            <a:r>
              <a:rPr lang="en-US" dirty="0"/>
              <a:t> In traditional programming courses, instructors and TA’s have limited time to provide detailed feedback on individual assignments. With VPL, instructors can provide real-time feedback on student work and easily identify areas where students may need additional help</a:t>
            </a:r>
            <a:endParaRPr lang="en-IL" dirty="0"/>
          </a:p>
          <a:p>
            <a:pPr lvl="0">
              <a:buFont typeface="Symbol" panose="05050102010706020507" pitchFamily="18" charset="2"/>
              <a:buChar char=""/>
            </a:pPr>
            <a:r>
              <a:rPr lang="en-US" sz="2800" b="1" dirty="0"/>
              <a:t>Improving student engagement:</a:t>
            </a:r>
            <a:endParaRPr lang="en-IL" sz="2800" dirty="0">
              <a:latin typeface="Times New Roman" panose="02020603050405020304" pitchFamily="18" charset="0"/>
              <a:cs typeface="Times New Roman" panose="02020603050405020304" pitchFamily="18" charset="0"/>
            </a:endParaRPr>
          </a:p>
          <a:p>
            <a:pPr lvl="1">
              <a:buFont typeface="Symbol" panose="05050102010706020507" pitchFamily="18" charset="2"/>
              <a:buChar char=""/>
            </a:pPr>
            <a:r>
              <a:rPr lang="en-US" sz="2800" dirty="0"/>
              <a:t> In traditional programming courses, students may spend a significant amount of time debugging code and troubleshooting errors. VPL provides a more interactive and hands-on learning experience, in which students can write and test code in a virtual environment, allowing for faster feedback and more efficient learning. This can help students stay motivated and engaged in the course.</a:t>
            </a:r>
            <a:endParaRPr lang="en-IL" sz="2800" dirty="0">
              <a:latin typeface="Times New Roman" panose="02020603050405020304" pitchFamily="18" charset="0"/>
              <a:cs typeface="Times New Roman" panose="02020603050405020304" pitchFamily="18" charset="0"/>
            </a:endParaRPr>
          </a:p>
          <a:p>
            <a:pPr lvl="0">
              <a:buFont typeface="Symbol" panose="05050102010706020507" pitchFamily="18" charset="2"/>
              <a:buChar char=""/>
            </a:pPr>
            <a:r>
              <a:rPr lang="en-US" b="1" dirty="0"/>
              <a:t>Success in reaching learning outcomes</a:t>
            </a:r>
            <a:r>
              <a:rPr lang="en-US" dirty="0"/>
              <a:t>:</a:t>
            </a:r>
            <a:endParaRPr lang="en-IL" dirty="0"/>
          </a:p>
          <a:p>
            <a:pPr lvl="1">
              <a:buFont typeface="Symbol" panose="05050102010706020507" pitchFamily="18" charset="2"/>
              <a:buChar char=""/>
            </a:pPr>
            <a:r>
              <a:rPr lang="en-US" dirty="0"/>
              <a:t>VPL can increase student success by providing a more flexible and personalized learning experience. Students can work at their own pace and receive immediate feedback on their progress. Instructors can also provide customized assignments and resources based on individual student needs. This can help students achieve better learning outcomes and retain more knowledge.</a:t>
            </a:r>
            <a:endParaRPr lang="en-IL" dirty="0"/>
          </a:p>
          <a:p>
            <a:endParaRPr lang="en-IL" dirty="0"/>
          </a:p>
        </p:txBody>
      </p:sp>
      <p:sp>
        <p:nvSpPr>
          <p:cNvPr id="4" name="Slide Number Placeholder 3"/>
          <p:cNvSpPr>
            <a:spLocks noGrp="1"/>
          </p:cNvSpPr>
          <p:nvPr>
            <p:ph type="sldNum" sz="quarter" idx="5"/>
          </p:nvPr>
        </p:nvSpPr>
        <p:spPr/>
        <p:txBody>
          <a:bodyPr/>
          <a:lstStyle/>
          <a:p>
            <a:fld id="{D67B0344-2797-4D9E-96C4-761784778877}" type="slidenum">
              <a:rPr lang="en-IL" smtClean="0"/>
              <a:t>11</a:t>
            </a:fld>
            <a:endParaRPr lang="en-IL"/>
          </a:p>
        </p:txBody>
      </p:sp>
    </p:spTree>
    <p:extLst>
      <p:ext uri="{BB962C8B-B14F-4D97-AF65-F5344CB8AC3E}">
        <p14:creationId xmlns:p14="http://schemas.microsoft.com/office/powerpoint/2010/main" val="515459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80-20 – first semester</a:t>
            </a:r>
            <a:endParaRPr lang="en-IL" dirty="0"/>
          </a:p>
        </p:txBody>
      </p:sp>
      <p:sp>
        <p:nvSpPr>
          <p:cNvPr id="4" name="Slide Number Placeholder 3"/>
          <p:cNvSpPr>
            <a:spLocks noGrp="1"/>
          </p:cNvSpPr>
          <p:nvPr>
            <p:ph type="sldNum" sz="quarter" idx="5"/>
          </p:nvPr>
        </p:nvSpPr>
        <p:spPr/>
        <p:txBody>
          <a:bodyPr/>
          <a:lstStyle/>
          <a:p>
            <a:fld id="{D67B0344-2797-4D9E-96C4-761784778877}" type="slidenum">
              <a:rPr lang="en-IL" smtClean="0"/>
              <a:t>13</a:t>
            </a:fld>
            <a:endParaRPr lang="en-IL"/>
          </a:p>
        </p:txBody>
      </p:sp>
    </p:spTree>
    <p:extLst>
      <p:ext uri="{BB962C8B-B14F-4D97-AF65-F5344CB8AC3E}">
        <p14:creationId xmlns:p14="http://schemas.microsoft.com/office/powerpoint/2010/main" val="1389333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E4F6F1-D03B-477F-843D-A1D8CF3F5DC4}" type="datetime8">
              <a:rPr lang="en-IL" smtClean="0"/>
              <a:t>21/06/2023 3:07</a:t>
            </a:fld>
            <a:endParaRPr lang="en-IL"/>
          </a:p>
        </p:txBody>
      </p:sp>
      <p:sp>
        <p:nvSpPr>
          <p:cNvPr id="5" name="Footer Placeholder 4"/>
          <p:cNvSpPr>
            <a:spLocks noGrp="1"/>
          </p:cNvSpPr>
          <p:nvPr>
            <p:ph type="ftr" sz="quarter" idx="11"/>
          </p:nvPr>
        </p:nvSpPr>
        <p:spPr>
          <a:xfrm>
            <a:off x="2416500" y="329307"/>
            <a:ext cx="4973915" cy="309201"/>
          </a:xfrm>
        </p:spPr>
        <p:txBody>
          <a:bodyPr/>
          <a:lstStyle/>
          <a:p>
            <a:r>
              <a:rPr lang="nn-NO"/>
              <a:t>Intergrating VPL in HE- Meital 2023 - Meir Komar</a:t>
            </a:r>
            <a:endParaRPr lang="en-IL"/>
          </a:p>
        </p:txBody>
      </p:sp>
      <p:sp>
        <p:nvSpPr>
          <p:cNvPr id="6" name="Slide Number Placeholder 5"/>
          <p:cNvSpPr>
            <a:spLocks noGrp="1"/>
          </p:cNvSpPr>
          <p:nvPr>
            <p:ph type="sldNum" sz="quarter" idx="12"/>
          </p:nvPr>
        </p:nvSpPr>
        <p:spPr>
          <a:xfrm>
            <a:off x="1437664" y="798973"/>
            <a:ext cx="811019" cy="503578"/>
          </a:xfrm>
          <a:prstGeom prst="rect">
            <a:avLst/>
          </a:prstGeom>
        </p:spPr>
        <p:txBody>
          <a:bodyPr/>
          <a:lstStyle/>
          <a:p>
            <a:fld id="{DA041AC3-8FBC-481B-BF4C-E6A536CD0D72}" type="slidenum">
              <a:rPr lang="en-IL" smtClean="0"/>
              <a:t>‹#›</a:t>
            </a:fld>
            <a:endParaRPr lang="en-IL"/>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57127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291310-6DE9-421D-992A-808FBC4C2820}" type="datetime8">
              <a:rPr lang="en-IL" smtClean="0"/>
              <a:t>21/06/2023 3:07</a:t>
            </a:fld>
            <a:endParaRPr lang="en-IL"/>
          </a:p>
        </p:txBody>
      </p:sp>
      <p:sp>
        <p:nvSpPr>
          <p:cNvPr id="5" name="Footer Placeholder 4"/>
          <p:cNvSpPr>
            <a:spLocks noGrp="1"/>
          </p:cNvSpPr>
          <p:nvPr>
            <p:ph type="ftr" sz="quarter" idx="11"/>
          </p:nvPr>
        </p:nvSpPr>
        <p:spPr/>
        <p:txBody>
          <a:bodyPr/>
          <a:lstStyle/>
          <a:p>
            <a:r>
              <a:rPr lang="nn-NO"/>
              <a:t>Intergrating VPL in HE- Meital 2023 - Meir Komar</a:t>
            </a:r>
            <a:endParaRPr lang="en-IL"/>
          </a:p>
        </p:txBody>
      </p:sp>
      <p:sp>
        <p:nvSpPr>
          <p:cNvPr id="6" name="Slide Number Placeholder 5"/>
          <p:cNvSpPr>
            <a:spLocks noGrp="1"/>
          </p:cNvSpPr>
          <p:nvPr>
            <p:ph type="sldNum" sz="quarter" idx="12"/>
          </p:nvPr>
        </p:nvSpPr>
        <p:spPr>
          <a:xfrm>
            <a:off x="0" y="6204315"/>
            <a:ext cx="811019" cy="503578"/>
          </a:xfrm>
          <a:prstGeom prst="rect">
            <a:avLst/>
          </a:prstGeom>
        </p:spPr>
        <p:txBody>
          <a:bodyPr/>
          <a:lstStyle/>
          <a:p>
            <a:fld id="{DA041AC3-8FBC-481B-BF4C-E6A536CD0D72}" type="slidenum">
              <a:rPr lang="en-IL" smtClean="0"/>
              <a:t>‹#›</a:t>
            </a:fld>
            <a:endParaRPr lang="en-IL"/>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40552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173697-C0B1-4528-9FFF-B3BAAB489B1C}" type="datetime8">
              <a:rPr lang="en-IL" smtClean="0"/>
              <a:t>21/06/2023 3:07</a:t>
            </a:fld>
            <a:endParaRPr lang="en-IL"/>
          </a:p>
        </p:txBody>
      </p:sp>
      <p:sp>
        <p:nvSpPr>
          <p:cNvPr id="5" name="Footer Placeholder 4"/>
          <p:cNvSpPr>
            <a:spLocks noGrp="1"/>
          </p:cNvSpPr>
          <p:nvPr>
            <p:ph type="ftr" sz="quarter" idx="11"/>
          </p:nvPr>
        </p:nvSpPr>
        <p:spPr/>
        <p:txBody>
          <a:bodyPr/>
          <a:lstStyle/>
          <a:p>
            <a:r>
              <a:rPr lang="nn-NO"/>
              <a:t>Intergrating VPL in HE- Meital 2023 - Meir Komar</a:t>
            </a:r>
            <a:endParaRPr lang="en-IL"/>
          </a:p>
        </p:txBody>
      </p:sp>
      <p:sp>
        <p:nvSpPr>
          <p:cNvPr id="6" name="Slide Number Placeholder 5"/>
          <p:cNvSpPr>
            <a:spLocks noGrp="1"/>
          </p:cNvSpPr>
          <p:nvPr>
            <p:ph type="sldNum" sz="quarter" idx="12"/>
          </p:nvPr>
        </p:nvSpPr>
        <p:spPr>
          <a:xfrm>
            <a:off x="0" y="6204315"/>
            <a:ext cx="811019" cy="503578"/>
          </a:xfrm>
          <a:prstGeom prst="rect">
            <a:avLst/>
          </a:prstGeom>
        </p:spPr>
        <p:txBody>
          <a:bodyPr/>
          <a:lstStyle/>
          <a:p>
            <a:fld id="{DA041AC3-8FBC-481B-BF4C-E6A536CD0D72}" type="slidenum">
              <a:rPr lang="en-IL" smtClean="0"/>
              <a:t>‹#›</a:t>
            </a:fld>
            <a:endParaRPr lang="en-IL"/>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6779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70EC37-1B3C-4D6C-8305-8AF15F0066F4}" type="datetime8">
              <a:rPr lang="en-IL" smtClean="0"/>
              <a:t>21/06/2023 3:07</a:t>
            </a:fld>
            <a:endParaRPr lang="en-IL"/>
          </a:p>
        </p:txBody>
      </p:sp>
      <p:sp>
        <p:nvSpPr>
          <p:cNvPr id="5" name="Footer Placeholder 4"/>
          <p:cNvSpPr>
            <a:spLocks noGrp="1"/>
          </p:cNvSpPr>
          <p:nvPr>
            <p:ph type="ftr" sz="quarter" idx="11"/>
          </p:nvPr>
        </p:nvSpPr>
        <p:spPr/>
        <p:txBody>
          <a:bodyPr/>
          <a:lstStyle/>
          <a:p>
            <a:r>
              <a:rPr lang="nn-NO"/>
              <a:t>Intergrating VPL in HE- Meital 2023 - Meir Komar</a:t>
            </a:r>
            <a:endParaRPr lang="en-IL"/>
          </a:p>
        </p:txBody>
      </p:sp>
      <p:sp>
        <p:nvSpPr>
          <p:cNvPr id="6" name="Slide Number Placeholder 5"/>
          <p:cNvSpPr>
            <a:spLocks noGrp="1"/>
          </p:cNvSpPr>
          <p:nvPr>
            <p:ph type="sldNum" sz="quarter" idx="12"/>
          </p:nvPr>
        </p:nvSpPr>
        <p:spPr>
          <a:xfrm>
            <a:off x="0" y="6204315"/>
            <a:ext cx="811019" cy="503578"/>
          </a:xfrm>
          <a:prstGeom prst="rect">
            <a:avLst/>
          </a:prstGeom>
        </p:spPr>
        <p:txBody>
          <a:bodyPr/>
          <a:lstStyle/>
          <a:p>
            <a:fld id="{DA041AC3-8FBC-481B-BF4C-E6A536CD0D72}" type="slidenum">
              <a:rPr lang="en-IL" smtClean="0"/>
              <a:t>‹#›</a:t>
            </a:fld>
            <a:endParaRPr lang="en-IL"/>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29003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B73975-054D-41FB-821D-74C352EECBDE}" type="datetime8">
              <a:rPr lang="en-IL" smtClean="0"/>
              <a:t>21/06/2023 3:07</a:t>
            </a:fld>
            <a:endParaRPr lang="en-IL"/>
          </a:p>
        </p:txBody>
      </p:sp>
      <p:sp>
        <p:nvSpPr>
          <p:cNvPr id="5" name="Footer Placeholder 4"/>
          <p:cNvSpPr>
            <a:spLocks noGrp="1"/>
          </p:cNvSpPr>
          <p:nvPr>
            <p:ph type="ftr" sz="quarter" idx="11"/>
          </p:nvPr>
        </p:nvSpPr>
        <p:spPr/>
        <p:txBody>
          <a:bodyPr/>
          <a:lstStyle/>
          <a:p>
            <a:r>
              <a:rPr lang="nn-NO"/>
              <a:t>Intergrating VPL in HE- Meital 2023 - Meir Komar</a:t>
            </a:r>
            <a:endParaRPr lang="en-IL"/>
          </a:p>
        </p:txBody>
      </p:sp>
      <p:sp>
        <p:nvSpPr>
          <p:cNvPr id="6" name="Slide Number Placeholder 5"/>
          <p:cNvSpPr>
            <a:spLocks noGrp="1"/>
          </p:cNvSpPr>
          <p:nvPr>
            <p:ph type="sldNum" sz="quarter" idx="12"/>
          </p:nvPr>
        </p:nvSpPr>
        <p:spPr>
          <a:xfrm>
            <a:off x="0" y="6204315"/>
            <a:ext cx="811019" cy="503578"/>
          </a:xfrm>
          <a:prstGeom prst="rect">
            <a:avLst/>
          </a:prstGeom>
        </p:spPr>
        <p:txBody>
          <a:bodyPr/>
          <a:lstStyle/>
          <a:p>
            <a:fld id="{DA041AC3-8FBC-481B-BF4C-E6A536CD0D72}" type="slidenum">
              <a:rPr lang="en-IL" smtClean="0"/>
              <a:t>‹#›</a:t>
            </a:fld>
            <a:endParaRPr lang="en-IL"/>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0565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BA3352-5C0B-4BEC-BBC3-D8B33162B894}" type="datetime8">
              <a:rPr lang="en-IL" smtClean="0"/>
              <a:t>21/06/2023 3:07</a:t>
            </a:fld>
            <a:endParaRPr lang="en-IL"/>
          </a:p>
        </p:txBody>
      </p:sp>
      <p:sp>
        <p:nvSpPr>
          <p:cNvPr id="6" name="Footer Placeholder 5"/>
          <p:cNvSpPr>
            <a:spLocks noGrp="1"/>
          </p:cNvSpPr>
          <p:nvPr>
            <p:ph type="ftr" sz="quarter" idx="11"/>
          </p:nvPr>
        </p:nvSpPr>
        <p:spPr/>
        <p:txBody>
          <a:bodyPr/>
          <a:lstStyle/>
          <a:p>
            <a:r>
              <a:rPr lang="nn-NO"/>
              <a:t>Intergrating VPL in HE- Meital 2023 - Meir Komar</a:t>
            </a:r>
            <a:endParaRPr lang="en-IL"/>
          </a:p>
        </p:txBody>
      </p:sp>
      <p:sp>
        <p:nvSpPr>
          <p:cNvPr id="7" name="Slide Number Placeholder 6"/>
          <p:cNvSpPr>
            <a:spLocks noGrp="1"/>
          </p:cNvSpPr>
          <p:nvPr>
            <p:ph type="sldNum" sz="quarter" idx="12"/>
          </p:nvPr>
        </p:nvSpPr>
        <p:spPr>
          <a:xfrm>
            <a:off x="0" y="6204315"/>
            <a:ext cx="811019" cy="503578"/>
          </a:xfrm>
          <a:prstGeom prst="rect">
            <a:avLst/>
          </a:prstGeom>
        </p:spPr>
        <p:txBody>
          <a:bodyPr/>
          <a:lstStyle/>
          <a:p>
            <a:fld id="{DA041AC3-8FBC-481B-BF4C-E6A536CD0D72}" type="slidenum">
              <a:rPr lang="en-IL" smtClean="0"/>
              <a:t>‹#›</a:t>
            </a:fld>
            <a:endParaRPr lang="en-IL"/>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4188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87C1EE-A087-4975-AAD3-1B42B22F3A66}" type="datetime8">
              <a:rPr lang="en-IL" smtClean="0"/>
              <a:t>21/06/2023 3:07</a:t>
            </a:fld>
            <a:endParaRPr lang="en-IL"/>
          </a:p>
        </p:txBody>
      </p:sp>
      <p:sp>
        <p:nvSpPr>
          <p:cNvPr id="8" name="Footer Placeholder 7"/>
          <p:cNvSpPr>
            <a:spLocks noGrp="1"/>
          </p:cNvSpPr>
          <p:nvPr>
            <p:ph type="ftr" sz="quarter" idx="11"/>
          </p:nvPr>
        </p:nvSpPr>
        <p:spPr/>
        <p:txBody>
          <a:bodyPr/>
          <a:lstStyle/>
          <a:p>
            <a:r>
              <a:rPr lang="nn-NO"/>
              <a:t>Intergrating VPL in HE- Meital 2023 - Meir Komar</a:t>
            </a:r>
            <a:endParaRPr lang="en-IL"/>
          </a:p>
        </p:txBody>
      </p:sp>
      <p:sp>
        <p:nvSpPr>
          <p:cNvPr id="9" name="Slide Number Placeholder 8"/>
          <p:cNvSpPr>
            <a:spLocks noGrp="1"/>
          </p:cNvSpPr>
          <p:nvPr>
            <p:ph type="sldNum" sz="quarter" idx="12"/>
          </p:nvPr>
        </p:nvSpPr>
        <p:spPr>
          <a:xfrm>
            <a:off x="0" y="6204315"/>
            <a:ext cx="811019" cy="503578"/>
          </a:xfrm>
          <a:prstGeom prst="rect">
            <a:avLst/>
          </a:prstGeom>
        </p:spPr>
        <p:txBody>
          <a:bodyPr/>
          <a:lstStyle/>
          <a:p>
            <a:fld id="{DA041AC3-8FBC-481B-BF4C-E6A536CD0D72}" type="slidenum">
              <a:rPr lang="en-IL" smtClean="0"/>
              <a:t>‹#›</a:t>
            </a:fld>
            <a:endParaRPr lang="en-IL"/>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13087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0BBD72-2CF1-4358-A016-281EDDC40337}" type="datetime8">
              <a:rPr lang="en-IL" smtClean="0"/>
              <a:t>21/06/2023 3:07</a:t>
            </a:fld>
            <a:endParaRPr lang="en-IL"/>
          </a:p>
        </p:txBody>
      </p:sp>
      <p:sp>
        <p:nvSpPr>
          <p:cNvPr id="4" name="Footer Placeholder 3"/>
          <p:cNvSpPr>
            <a:spLocks noGrp="1"/>
          </p:cNvSpPr>
          <p:nvPr>
            <p:ph type="ftr" sz="quarter" idx="11"/>
          </p:nvPr>
        </p:nvSpPr>
        <p:spPr/>
        <p:txBody>
          <a:bodyPr/>
          <a:lstStyle/>
          <a:p>
            <a:r>
              <a:rPr lang="nn-NO"/>
              <a:t>Intergrating VPL in HE- Meital 2023 - Meir Komar</a:t>
            </a:r>
            <a:endParaRPr lang="en-IL"/>
          </a:p>
        </p:txBody>
      </p:sp>
      <p:sp>
        <p:nvSpPr>
          <p:cNvPr id="5" name="Slide Number Placeholder 4"/>
          <p:cNvSpPr>
            <a:spLocks noGrp="1"/>
          </p:cNvSpPr>
          <p:nvPr>
            <p:ph type="sldNum" sz="quarter" idx="12"/>
          </p:nvPr>
        </p:nvSpPr>
        <p:spPr>
          <a:xfrm>
            <a:off x="0" y="6204315"/>
            <a:ext cx="811019" cy="503578"/>
          </a:xfrm>
          <a:prstGeom prst="rect">
            <a:avLst/>
          </a:prstGeom>
        </p:spPr>
        <p:txBody>
          <a:bodyPr/>
          <a:lstStyle/>
          <a:p>
            <a:fld id="{DA041AC3-8FBC-481B-BF4C-E6A536CD0D72}" type="slidenum">
              <a:rPr lang="en-IL" smtClean="0"/>
              <a:t>‹#›</a:t>
            </a:fld>
            <a:endParaRPr lang="en-IL"/>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65048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8D41E0-144B-4F36-BAB3-72A2DB29C4A2}" type="datetime8">
              <a:rPr lang="en-IL" smtClean="0"/>
              <a:t>21/06/2023 3:07</a:t>
            </a:fld>
            <a:endParaRPr lang="en-IL"/>
          </a:p>
        </p:txBody>
      </p:sp>
      <p:sp>
        <p:nvSpPr>
          <p:cNvPr id="3" name="Footer Placeholder 2"/>
          <p:cNvSpPr>
            <a:spLocks noGrp="1"/>
          </p:cNvSpPr>
          <p:nvPr>
            <p:ph type="ftr" sz="quarter" idx="11"/>
          </p:nvPr>
        </p:nvSpPr>
        <p:spPr/>
        <p:txBody>
          <a:bodyPr/>
          <a:lstStyle/>
          <a:p>
            <a:r>
              <a:rPr lang="nn-NO"/>
              <a:t>Intergrating VPL in HE- Meital 2023 - Meir Komar</a:t>
            </a:r>
            <a:endParaRPr lang="en-IL"/>
          </a:p>
        </p:txBody>
      </p:sp>
      <p:sp>
        <p:nvSpPr>
          <p:cNvPr id="4" name="Slide Number Placeholder 3"/>
          <p:cNvSpPr>
            <a:spLocks noGrp="1"/>
          </p:cNvSpPr>
          <p:nvPr>
            <p:ph type="sldNum" sz="quarter" idx="12"/>
          </p:nvPr>
        </p:nvSpPr>
        <p:spPr>
          <a:xfrm>
            <a:off x="0" y="6204315"/>
            <a:ext cx="811019" cy="503578"/>
          </a:xfrm>
          <a:prstGeom prst="rect">
            <a:avLst/>
          </a:prstGeom>
        </p:spPr>
        <p:txBody>
          <a:bodyPr/>
          <a:lstStyle/>
          <a:p>
            <a:fld id="{DA041AC3-8FBC-481B-BF4C-E6A536CD0D72}" type="slidenum">
              <a:rPr lang="en-IL" smtClean="0"/>
              <a:t>‹#›</a:t>
            </a:fld>
            <a:endParaRPr lang="en-IL"/>
          </a:p>
        </p:txBody>
      </p:sp>
    </p:spTree>
    <p:extLst>
      <p:ext uri="{BB962C8B-B14F-4D97-AF65-F5344CB8AC3E}">
        <p14:creationId xmlns:p14="http://schemas.microsoft.com/office/powerpoint/2010/main" val="2364636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89203D-9084-420C-8AF1-6CFD67AA949F}" type="datetime8">
              <a:rPr lang="en-IL" smtClean="0"/>
              <a:t>21/06/2023 3:07</a:t>
            </a:fld>
            <a:endParaRPr lang="en-IL"/>
          </a:p>
        </p:txBody>
      </p:sp>
      <p:sp>
        <p:nvSpPr>
          <p:cNvPr id="6" name="Footer Placeholder 5"/>
          <p:cNvSpPr>
            <a:spLocks noGrp="1"/>
          </p:cNvSpPr>
          <p:nvPr>
            <p:ph type="ftr" sz="quarter" idx="11"/>
          </p:nvPr>
        </p:nvSpPr>
        <p:spPr/>
        <p:txBody>
          <a:bodyPr/>
          <a:lstStyle/>
          <a:p>
            <a:r>
              <a:rPr lang="nn-NO"/>
              <a:t>Intergrating VPL in HE- Meital 2023 - Meir Komar</a:t>
            </a:r>
            <a:endParaRPr lang="en-IL"/>
          </a:p>
        </p:txBody>
      </p:sp>
      <p:sp>
        <p:nvSpPr>
          <p:cNvPr id="7" name="Slide Number Placeholder 6"/>
          <p:cNvSpPr>
            <a:spLocks noGrp="1"/>
          </p:cNvSpPr>
          <p:nvPr>
            <p:ph type="sldNum" sz="quarter" idx="12"/>
          </p:nvPr>
        </p:nvSpPr>
        <p:spPr>
          <a:xfrm>
            <a:off x="0" y="6204315"/>
            <a:ext cx="811019" cy="503578"/>
          </a:xfrm>
          <a:prstGeom prst="rect">
            <a:avLst/>
          </a:prstGeom>
        </p:spPr>
        <p:txBody>
          <a:bodyPr/>
          <a:lstStyle/>
          <a:p>
            <a:fld id="{DA041AC3-8FBC-481B-BF4C-E6A536CD0D72}" type="slidenum">
              <a:rPr lang="en-IL" smtClean="0"/>
              <a:t>‹#›</a:t>
            </a:fld>
            <a:endParaRPr lang="en-IL"/>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56499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2FA310A6-6DA5-4840-99A9-0CAC8135A315}" type="datetime8">
              <a:rPr lang="en-IL" smtClean="0"/>
              <a:t>21/06/2023 3:07</a:t>
            </a:fld>
            <a:endParaRPr lang="en-IL"/>
          </a:p>
        </p:txBody>
      </p:sp>
      <p:sp>
        <p:nvSpPr>
          <p:cNvPr id="6" name="Footer Placeholder 5"/>
          <p:cNvSpPr>
            <a:spLocks noGrp="1"/>
          </p:cNvSpPr>
          <p:nvPr>
            <p:ph type="ftr" sz="quarter" idx="11"/>
          </p:nvPr>
        </p:nvSpPr>
        <p:spPr>
          <a:xfrm>
            <a:off x="1447382" y="318640"/>
            <a:ext cx="5541004" cy="320931"/>
          </a:xfrm>
        </p:spPr>
        <p:txBody>
          <a:bodyPr/>
          <a:lstStyle/>
          <a:p>
            <a:r>
              <a:rPr lang="nn-NO"/>
              <a:t>Intergrating VPL in HE- Meital 2023 - Meir Komar</a:t>
            </a:r>
            <a:endParaRPr lang="en-IL"/>
          </a:p>
        </p:txBody>
      </p:sp>
      <p:sp>
        <p:nvSpPr>
          <p:cNvPr id="7" name="Slide Number Placeholder 6"/>
          <p:cNvSpPr>
            <a:spLocks noGrp="1"/>
          </p:cNvSpPr>
          <p:nvPr>
            <p:ph type="sldNum" sz="quarter" idx="12"/>
          </p:nvPr>
        </p:nvSpPr>
        <p:spPr>
          <a:xfrm>
            <a:off x="0" y="6204315"/>
            <a:ext cx="811019" cy="503578"/>
          </a:xfrm>
          <a:prstGeom prst="rect">
            <a:avLst/>
          </a:prstGeom>
        </p:spPr>
        <p:txBody>
          <a:bodyPr/>
          <a:lstStyle/>
          <a:p>
            <a:fld id="{DA041AC3-8FBC-481B-BF4C-E6A536CD0D72}" type="slidenum">
              <a:rPr lang="en-IL" smtClean="0"/>
              <a:t>‹#›</a:t>
            </a:fld>
            <a:endParaRPr lang="en-IL"/>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8377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latin typeface="Times New Roman" panose="02020603050405020304" pitchFamily="18" charset="0"/>
                <a:cs typeface="Times New Roman" panose="02020603050405020304" pitchFamily="18" charset="0"/>
              </a:defRPr>
            </a:lvl1pPr>
          </a:lstStyle>
          <a:p>
            <a:fld id="{DCC33650-A7B7-4160-8462-A57415B1FA8D}" type="datetime8">
              <a:rPr lang="en-IL" smtClean="0"/>
              <a:t>21/06/2023 3:07</a:t>
            </a:fld>
            <a:endParaRPr lang="en-IL"/>
          </a:p>
        </p:txBody>
      </p:sp>
      <p:sp>
        <p:nvSpPr>
          <p:cNvPr id="5" name="Footer Placeholder 4"/>
          <p:cNvSpPr>
            <a:spLocks noGrp="1"/>
          </p:cNvSpPr>
          <p:nvPr>
            <p:ph type="ftr" sz="quarter" idx="3"/>
          </p:nvPr>
        </p:nvSpPr>
        <p:spPr>
          <a:xfrm>
            <a:off x="4025246" y="6447935"/>
            <a:ext cx="8010824" cy="261853"/>
          </a:xfrm>
          <a:prstGeom prst="rect">
            <a:avLst/>
          </a:prstGeom>
        </p:spPr>
        <p:txBody>
          <a:bodyPr vert="horz" lIns="91440" tIns="45720" rIns="91440" bIns="45720" rtlCol="0" anchor="ctr"/>
          <a:lstStyle>
            <a:lvl1pPr algn="l">
              <a:defRPr sz="1800">
                <a:solidFill>
                  <a:schemeClr val="bg1"/>
                </a:solidFill>
                <a:latin typeface="David" panose="020E0502060401010101" pitchFamily="34" charset="-79"/>
                <a:cs typeface="David" panose="020E0502060401010101" pitchFamily="34" charset="-79"/>
              </a:defRPr>
            </a:lvl1pPr>
          </a:lstStyle>
          <a:p>
            <a:pPr algn="r" rtl="1"/>
            <a:r>
              <a:rPr lang="nn-NO"/>
              <a:t>Intergrating VPL in HE- Meital 2023 - Meir Komar</a:t>
            </a:r>
            <a:endParaRPr lang="en-IL" dirty="0"/>
          </a:p>
        </p:txBody>
      </p:sp>
      <p:sp>
        <p:nvSpPr>
          <p:cNvPr id="6" name="Slide Number Placeholder 5"/>
          <p:cNvSpPr>
            <a:spLocks noGrp="1"/>
          </p:cNvSpPr>
          <p:nvPr>
            <p:ph type="sldNum" sz="quarter" idx="4"/>
          </p:nvPr>
        </p:nvSpPr>
        <p:spPr>
          <a:xfrm>
            <a:off x="0" y="6204315"/>
            <a:ext cx="811019" cy="503578"/>
          </a:xfrm>
          <a:prstGeom prst="rect">
            <a:avLst/>
          </a:prstGeom>
        </p:spPr>
        <p:txBody>
          <a:bodyPr vert="horz" lIns="91440" tIns="45720" rIns="91440" bIns="45720" rtlCol="0" anchor="t"/>
          <a:lstStyle>
            <a:lvl1pPr algn="r">
              <a:defRPr sz="2800" b="1">
                <a:solidFill>
                  <a:schemeClr val="tx1"/>
                </a:solidFill>
                <a:latin typeface="Times New Roman" panose="02020603050405020304" pitchFamily="18" charset="0"/>
                <a:cs typeface="Times New Roman" panose="02020603050405020304" pitchFamily="18" charset="0"/>
              </a:defRPr>
            </a:lvl1pPr>
          </a:lstStyle>
          <a:p>
            <a:fld id="{DA041AC3-8FBC-481B-BF4C-E6A536CD0D72}" type="slidenum">
              <a:rPr lang="en-IL" smtClean="0"/>
              <a:pPr/>
              <a:t>‹#›</a:t>
            </a:fld>
            <a:endParaRPr lang="en-IL"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51315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90000"/>
        </a:lnSpc>
        <a:spcBef>
          <a:spcPct val="0"/>
        </a:spcBef>
        <a:buNone/>
        <a:defRPr sz="3200" b="0" i="0" kern="1200" cap="all">
          <a:solidFill>
            <a:schemeClr val="tx1"/>
          </a:solidFill>
          <a:effectLst/>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komar@g.jct.ac.il"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https://www.ulpgc.es/pa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hyperlink" Target="https://vpl.dis.ulpgc.es/documentation/vpl-3.4.3+/languagesupported.html" TargetMode="Externa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5895E-2B5D-A497-5C21-49B42389A19F}"/>
              </a:ext>
            </a:extLst>
          </p:cNvPr>
          <p:cNvSpPr>
            <a:spLocks noGrp="1"/>
          </p:cNvSpPr>
          <p:nvPr>
            <p:ph type="ctrTitle"/>
          </p:nvPr>
        </p:nvSpPr>
        <p:spPr>
          <a:xfrm>
            <a:off x="1547446" y="1945350"/>
            <a:ext cx="10229222" cy="1266825"/>
          </a:xfrm>
        </p:spPr>
        <p:txBody>
          <a:bodyPr>
            <a:normAutofit/>
          </a:bodyPr>
          <a:lstStyle/>
          <a:p>
            <a:pPr algn="ctr"/>
            <a:r>
              <a:rPr lang="en-US" sz="2000" b="1" dirty="0">
                <a:effectLst/>
                <a:latin typeface="Times New Roman" panose="02020603050405020304" pitchFamily="18" charset="0"/>
                <a:ea typeface="Times New Roman" panose="02020603050405020304" pitchFamily="18" charset="0"/>
              </a:rPr>
              <a:t>Integrating Virtual Programming Labs in Higher Education: Benefits, Challenges, and Best Practices</a:t>
            </a:r>
            <a:endParaRPr lang="en-IL" sz="4400" cap="none" dirty="0">
              <a:latin typeface="Times New Roman" panose="02020603050405020304" pitchFamily="18" charset="0"/>
              <a:cs typeface="Times New Roman" panose="02020603050405020304" pitchFamily="18" charset="0"/>
            </a:endParaRPr>
          </a:p>
        </p:txBody>
      </p:sp>
      <p:sp>
        <p:nvSpPr>
          <p:cNvPr id="4" name="Subtitle 3">
            <a:extLst>
              <a:ext uri="{FF2B5EF4-FFF2-40B4-BE49-F238E27FC236}">
                <a16:creationId xmlns:a16="http://schemas.microsoft.com/office/drawing/2014/main" id="{1BF4ACC7-6C9E-34D7-FCA6-43BBE9BAA13B}"/>
              </a:ext>
            </a:extLst>
          </p:cNvPr>
          <p:cNvSpPr txBox="1">
            <a:spLocks noGrp="1"/>
          </p:cNvSpPr>
          <p:nvPr>
            <p:ph type="subTitle" idx="1"/>
          </p:nvPr>
        </p:nvSpPr>
        <p:spPr>
          <a:xfrm>
            <a:off x="2417763" y="3530600"/>
            <a:ext cx="8637587" cy="1825243"/>
          </a:xfrm>
          <a:prstGeom prst="rect">
            <a:avLst/>
          </a:prstGeom>
          <a:noFill/>
        </p:spPr>
        <p:txBody>
          <a:bodyPr wrap="square" rtlCol="0">
            <a:spAutoFit/>
          </a:bodyPr>
          <a:lstStyle/>
          <a:p>
            <a:pPr algn="ctr" rtl="1" fontAlgn="auto">
              <a:spcAft>
                <a:spcPts val="0"/>
              </a:spcAft>
            </a:pPr>
            <a:r>
              <a:rPr lang="en-US" sz="2400" b="1" dirty="0">
                <a:latin typeface="David" panose="020E0502060401010101" pitchFamily="34" charset="-79"/>
                <a:cs typeface="David" panose="020E0502060401010101" pitchFamily="34" charset="-79"/>
              </a:rPr>
              <a:t>      </a:t>
            </a:r>
            <a:r>
              <a:rPr lang="he-IL" sz="2400" b="1" dirty="0">
                <a:latin typeface="David" panose="020E0502060401010101" pitchFamily="34" charset="-79"/>
                <a:cs typeface="David" panose="020E0502060401010101" pitchFamily="34" charset="-79"/>
              </a:rPr>
              <a:t>כנס </a:t>
            </a:r>
            <a:r>
              <a:rPr lang="he-IL" sz="2400" b="1" dirty="0" err="1">
                <a:latin typeface="David" panose="020E0502060401010101" pitchFamily="34" charset="-79"/>
                <a:cs typeface="David" panose="020E0502060401010101" pitchFamily="34" charset="-79"/>
              </a:rPr>
              <a:t>מיט"ל</a:t>
            </a:r>
            <a:r>
              <a:rPr lang="he-IL" sz="2400" b="1" dirty="0">
                <a:latin typeface="David" panose="020E0502060401010101" pitchFamily="34" charset="-79"/>
                <a:cs typeface="David" panose="020E0502060401010101" pitchFamily="34" charset="-79"/>
              </a:rPr>
              <a:t> ה-21</a:t>
            </a:r>
            <a:endParaRPr lang="en-US" sz="2400" b="1" dirty="0">
              <a:latin typeface="David" panose="020E0502060401010101" pitchFamily="34" charset="-79"/>
              <a:cs typeface="David" panose="020E0502060401010101" pitchFamily="34" charset="-79"/>
            </a:endParaRPr>
          </a:p>
          <a:p>
            <a:pPr algn="ctr" rtl="1">
              <a:spcAft>
                <a:spcPts val="600"/>
              </a:spcAft>
            </a:pPr>
            <a:r>
              <a:rPr lang="he-IL" sz="2400" dirty="0">
                <a:latin typeface="David" panose="020E0502060401010101" pitchFamily="34" charset="-79"/>
                <a:cs typeface="David" panose="020E0502060401010101" pitchFamily="34" charset="-79"/>
              </a:rPr>
              <a:t>מאיר קומר</a:t>
            </a:r>
            <a:r>
              <a:rPr lang="en-US" sz="2400" dirty="0">
                <a:latin typeface="David" panose="020E0502060401010101" pitchFamily="34" charset="-79"/>
                <a:cs typeface="David" panose="020E0502060401010101" pitchFamily="34" charset="-79"/>
              </a:rPr>
              <a:t> </a:t>
            </a:r>
            <a:r>
              <a:rPr lang="en-US" sz="2400" cap="none" dirty="0">
                <a:latin typeface="David" panose="020E0502060401010101" pitchFamily="34" charset="-79"/>
                <a:cs typeface="David" panose="020E0502060401010101" pitchFamily="34" charset="-79"/>
                <a:hlinkClick r:id="rId2"/>
              </a:rPr>
              <a:t>komar@g.jct.ac.il</a:t>
            </a:r>
            <a:r>
              <a:rPr lang="en-US" sz="2400" cap="none" dirty="0">
                <a:latin typeface="David" panose="020E0502060401010101" pitchFamily="34" charset="-79"/>
                <a:cs typeface="David" panose="020E0502060401010101" pitchFamily="34" charset="-79"/>
              </a:rPr>
              <a:t> </a:t>
            </a:r>
            <a:r>
              <a:rPr lang="en-US" sz="2400" dirty="0">
                <a:latin typeface="David" panose="020E0502060401010101" pitchFamily="34" charset="-79"/>
                <a:cs typeface="David" panose="020E0502060401010101" pitchFamily="34" charset="-79"/>
              </a:rPr>
              <a:t>- </a:t>
            </a:r>
            <a:endParaRPr lang="he-IL" sz="2400" dirty="0">
              <a:latin typeface="David" panose="020E0502060401010101" pitchFamily="34" charset="-79"/>
              <a:cs typeface="David" panose="020E0502060401010101" pitchFamily="34" charset="-79"/>
            </a:endParaRPr>
          </a:p>
          <a:p>
            <a:pPr algn="ctr" rtl="1">
              <a:spcAft>
                <a:spcPts val="600"/>
              </a:spcAft>
            </a:pPr>
            <a:r>
              <a:rPr lang="en-US" sz="2400" dirty="0">
                <a:latin typeface="David" panose="020E0502060401010101" pitchFamily="34" charset="-79"/>
                <a:cs typeface="David" panose="020E0502060401010101" pitchFamily="34" charset="-79"/>
              </a:rPr>
              <a:t>June 2023 </a:t>
            </a:r>
            <a:r>
              <a:rPr lang="he-IL" sz="2400" dirty="0">
                <a:latin typeface="David" panose="020E0502060401010101" pitchFamily="34" charset="-79"/>
                <a:cs typeface="David" panose="020E0502060401010101" pitchFamily="34" charset="-79"/>
              </a:rPr>
              <a:t>   תמוז תשפ"ג </a:t>
            </a:r>
            <a:r>
              <a:rPr lang="ar-AE" sz="2400" b="0" i="0" dirty="0">
                <a:solidFill>
                  <a:srgbClr val="202122"/>
                </a:solidFill>
                <a:effectLst/>
                <a:latin typeface="Arial" panose="020B0604020202020204" pitchFamily="34" charset="0"/>
              </a:rPr>
              <a:t> </a:t>
            </a:r>
            <a:r>
              <a:rPr lang="ar-AE" sz="2400" b="1" i="0" dirty="0" err="1">
                <a:solidFill>
                  <a:srgbClr val="202122"/>
                </a:solidFill>
                <a:effectLst/>
                <a:latin typeface="Arial" panose="020B0604020202020204" pitchFamily="34" charset="0"/>
              </a:rPr>
              <a:t>ر</a:t>
            </a:r>
            <a:r>
              <a:rPr lang="ar-AE" sz="2400" b="0" i="0" dirty="0" err="1">
                <a:solidFill>
                  <a:srgbClr val="202122"/>
                </a:solidFill>
                <a:effectLst/>
                <a:latin typeface="Arial" panose="020B0604020202020204" pitchFamily="34" charset="0"/>
              </a:rPr>
              <a:t>ذو</a:t>
            </a:r>
            <a:r>
              <a:rPr lang="ar-AE" sz="2400" b="0" i="0" dirty="0">
                <a:solidFill>
                  <a:srgbClr val="202122"/>
                </a:solidFill>
                <a:effectLst/>
                <a:latin typeface="Arial" panose="020B0604020202020204" pitchFamily="34" charset="0"/>
              </a:rPr>
              <a:t> الحجة</a:t>
            </a:r>
            <a:r>
              <a:rPr lang="he-IL" sz="2400" dirty="0">
                <a:latin typeface="David" panose="020E0502060401010101" pitchFamily="34" charset="-79"/>
                <a:cs typeface="David" panose="020E0502060401010101" pitchFamily="34" charset="-79"/>
              </a:rPr>
              <a:t> 2023 </a:t>
            </a:r>
            <a:endParaRPr lang="en-US" sz="2400" dirty="0">
              <a:latin typeface="David" panose="020E0502060401010101" pitchFamily="34" charset="-79"/>
              <a:cs typeface="David" panose="020E0502060401010101" pitchFamily="34" charset="-79"/>
            </a:endParaRPr>
          </a:p>
        </p:txBody>
      </p:sp>
      <p:pic>
        <p:nvPicPr>
          <p:cNvPr id="3" name="Picture 4" descr="Logo">
            <a:extLst>
              <a:ext uri="{FF2B5EF4-FFF2-40B4-BE49-F238E27FC236}">
                <a16:creationId xmlns:a16="http://schemas.microsoft.com/office/drawing/2014/main" id="{CD04584D-9AF5-D8C4-EA57-A30B5BFEA1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887" y="1801577"/>
            <a:ext cx="16954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 font, graphics, screenshot&#10;&#10;Description automatically generated">
            <a:extLst>
              <a:ext uri="{FF2B5EF4-FFF2-40B4-BE49-F238E27FC236}">
                <a16:creationId xmlns:a16="http://schemas.microsoft.com/office/drawing/2014/main" id="{C3954CE1-1EAE-3596-A093-4216DEC4CE26}"/>
              </a:ext>
            </a:extLst>
          </p:cNvPr>
          <p:cNvPicPr>
            <a:picLocks noChangeAspect="1"/>
          </p:cNvPicPr>
          <p:nvPr/>
        </p:nvPicPr>
        <p:blipFill>
          <a:blip r:embed="rId4"/>
          <a:stretch>
            <a:fillRect/>
          </a:stretch>
        </p:blipFill>
        <p:spPr>
          <a:xfrm>
            <a:off x="10048" y="-10047"/>
            <a:ext cx="4310743" cy="914400"/>
          </a:xfrm>
          <a:prstGeom prst="rect">
            <a:avLst/>
          </a:prstGeom>
        </p:spPr>
      </p:pic>
      <p:sp>
        <p:nvSpPr>
          <p:cNvPr id="7" name="TextBox 6">
            <a:extLst>
              <a:ext uri="{FF2B5EF4-FFF2-40B4-BE49-F238E27FC236}">
                <a16:creationId xmlns:a16="http://schemas.microsoft.com/office/drawing/2014/main" id="{A8F9FCE8-8982-82B3-99CA-8C7F65DFA8FD}"/>
              </a:ext>
            </a:extLst>
          </p:cNvPr>
          <p:cNvSpPr txBox="1"/>
          <p:nvPr/>
        </p:nvSpPr>
        <p:spPr>
          <a:xfrm>
            <a:off x="2049861" y="196223"/>
            <a:ext cx="663194" cy="523220"/>
          </a:xfrm>
          <a:prstGeom prst="rect">
            <a:avLst/>
          </a:prstGeom>
          <a:solidFill>
            <a:schemeClr val="bg2">
              <a:lumMod val="10000"/>
            </a:schemeClr>
          </a:solidFill>
        </p:spPr>
        <p:txBody>
          <a:bodyPr wrap="square" rtlCol="0">
            <a:spAutoFit/>
          </a:bodyPr>
          <a:lstStyle/>
          <a:p>
            <a:pPr algn="r"/>
            <a:r>
              <a:rPr lang="en-US" sz="2800" dirty="0">
                <a:solidFill>
                  <a:schemeClr val="bg1"/>
                </a:solidFill>
                <a:latin typeface="Arial" panose="020B0604020202020204" pitchFamily="34" charset="0"/>
                <a:cs typeface="Arial" panose="020B0604020202020204" pitchFamily="34" charset="0"/>
              </a:rPr>
              <a:t>21</a:t>
            </a:r>
            <a:endParaRPr lang="en-IL"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3851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805282-AFA3-F872-9010-21F9B693AF75}"/>
              </a:ext>
            </a:extLst>
          </p:cNvPr>
          <p:cNvSpPr/>
          <p:nvPr/>
        </p:nvSpPr>
        <p:spPr>
          <a:xfrm>
            <a:off x="-28575" y="-85725"/>
            <a:ext cx="3457575" cy="621506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Similarities</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 name="Footer Placeholder 9">
            <a:extLst>
              <a:ext uri="{FF2B5EF4-FFF2-40B4-BE49-F238E27FC236}">
                <a16:creationId xmlns:a16="http://schemas.microsoft.com/office/drawing/2014/main" id="{C88429B9-0800-D426-FB2A-08264964378F}"/>
              </a:ext>
            </a:extLst>
          </p:cNvPr>
          <p:cNvSpPr>
            <a:spLocks noGrp="1"/>
          </p:cNvSpPr>
          <p:nvPr>
            <p:ph type="ftr" sz="quarter" idx="11"/>
          </p:nvPr>
        </p:nvSpPr>
        <p:spPr>
          <a:xfrm>
            <a:off x="4962083" y="6456104"/>
            <a:ext cx="7977536" cy="287043"/>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n-NO" sz="1800" b="0" i="0" u="none" strike="noStrike" kern="1200" cap="none" spc="0" normalizeH="0" baseline="0" noProof="0">
                <a:ln>
                  <a:noFill/>
                </a:ln>
                <a:solidFill>
                  <a:prstClr val="white"/>
                </a:solidFill>
                <a:effectLst/>
                <a:uLnTx/>
                <a:uFillTx/>
                <a:latin typeface="David" panose="020E0502060401010101" pitchFamily="34" charset="-79"/>
                <a:ea typeface="+mn-ea"/>
                <a:cs typeface="David" panose="020E0502060401010101" pitchFamily="34" charset="-79"/>
              </a:rPr>
              <a:t>Intergrating VPL in HE- Meital 2023 - Meir Komar</a:t>
            </a:r>
            <a:endParaRPr kumimoji="0" lang="en-IL" sz="1800" b="0" i="0" u="none" strike="noStrike" kern="1200" cap="none" spc="0" normalizeH="0" baseline="0" noProof="0">
              <a:ln>
                <a:noFill/>
              </a:ln>
              <a:solidFill>
                <a:prstClr val="white"/>
              </a:solidFill>
              <a:effectLst/>
              <a:uLnTx/>
              <a:uFillTx/>
              <a:latin typeface="David" panose="020E0502060401010101" pitchFamily="34" charset="-79"/>
              <a:ea typeface="+mn-ea"/>
              <a:cs typeface="David" panose="020E0502060401010101" pitchFamily="34" charset="-79"/>
            </a:endParaRPr>
          </a:p>
        </p:txBody>
      </p:sp>
      <p:sp>
        <p:nvSpPr>
          <p:cNvPr id="3" name="Slide Number Placeholder 2">
            <a:extLst>
              <a:ext uri="{FF2B5EF4-FFF2-40B4-BE49-F238E27FC236}">
                <a16:creationId xmlns:a16="http://schemas.microsoft.com/office/drawing/2014/main" id="{78B319E0-359A-08FD-FFC3-7F3173DBFADB}"/>
              </a:ext>
            </a:extLst>
          </p:cNvPr>
          <p:cNvSpPr>
            <a:spLocks noGrp="1"/>
          </p:cNvSpPr>
          <p:nvPr>
            <p:ph type="sldNum" sz="quarter" idx="12"/>
          </p:nvPr>
        </p:nvSpPr>
        <p:spPr/>
        <p:txBody>
          <a:bodyPr/>
          <a:lstStyle/>
          <a:p>
            <a:fld id="{DA041AC3-8FBC-481B-BF4C-E6A536CD0D72}" type="slidenum">
              <a:rPr lang="en-IL" smtClean="0"/>
              <a:t>10</a:t>
            </a:fld>
            <a:endParaRPr lang="en-IL"/>
          </a:p>
        </p:txBody>
      </p:sp>
      <p:sp>
        <p:nvSpPr>
          <p:cNvPr id="2" name="TextBox 1">
            <a:extLst>
              <a:ext uri="{FF2B5EF4-FFF2-40B4-BE49-F238E27FC236}">
                <a16:creationId xmlns:a16="http://schemas.microsoft.com/office/drawing/2014/main" id="{0DF4846F-59D9-1895-68AA-B1506A912A8A}"/>
              </a:ext>
            </a:extLst>
          </p:cNvPr>
          <p:cNvSpPr txBox="1"/>
          <p:nvPr/>
        </p:nvSpPr>
        <p:spPr>
          <a:xfrm>
            <a:off x="3581400" y="180290"/>
            <a:ext cx="3686175"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Similarities – supported languages</a:t>
            </a:r>
            <a:endParaRPr lang="en-IL"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25F3A61-F7A2-B6C4-61B7-5D48517C3717}"/>
              </a:ext>
            </a:extLst>
          </p:cNvPr>
          <p:cNvSpPr txBox="1"/>
          <p:nvPr/>
        </p:nvSpPr>
        <p:spPr>
          <a:xfrm>
            <a:off x="3733358" y="897493"/>
            <a:ext cx="2457450" cy="452431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t>
            </a:r>
          </a:p>
          <a:p>
            <a:r>
              <a:rPr lang="en-US" sz="2400" dirty="0">
                <a:latin typeface="Times New Roman" panose="02020603050405020304" pitchFamily="18" charset="0"/>
                <a:cs typeface="Times New Roman" panose="02020603050405020304" pitchFamily="18" charset="0"/>
              </a:rPr>
              <a:t>C++</a:t>
            </a:r>
          </a:p>
          <a:p>
            <a:r>
              <a:rPr lang="en-US" sz="2400" dirty="0">
                <a:latin typeface="Times New Roman" panose="02020603050405020304" pitchFamily="18" charset="0"/>
                <a:cs typeface="Times New Roman" panose="02020603050405020304" pitchFamily="18" charset="0"/>
              </a:rPr>
              <a:t>C# - partial</a:t>
            </a:r>
          </a:p>
          <a:p>
            <a:r>
              <a:rPr lang="en-US" sz="2400" dirty="0">
                <a:latin typeface="Times New Roman" panose="02020603050405020304" pitchFamily="18" charset="0"/>
                <a:cs typeface="Times New Roman" panose="02020603050405020304" pitchFamily="18" charset="0"/>
              </a:rPr>
              <a:t>Java</a:t>
            </a:r>
          </a:p>
          <a:p>
            <a:r>
              <a:rPr lang="en-US" sz="2400" dirty="0">
                <a:latin typeface="Times New Roman" panose="02020603050405020304" pitchFamily="18" charset="0"/>
                <a:cs typeface="Times New Roman" panose="02020603050405020304" pitchFamily="18" charset="0"/>
              </a:rPr>
              <a:t>JavaScript</a:t>
            </a:r>
          </a:p>
          <a:p>
            <a:r>
              <a:rPr lang="en-US" sz="2400" dirty="0">
                <a:latin typeface="Times New Roman" panose="02020603050405020304" pitchFamily="18" charset="0"/>
                <a:cs typeface="Times New Roman" panose="02020603050405020304" pitchFamily="18" charset="0"/>
              </a:rPr>
              <a:t>Perl</a:t>
            </a:r>
          </a:p>
          <a:p>
            <a:r>
              <a:rPr lang="en-US" sz="2400" dirty="0">
                <a:latin typeface="Times New Roman" panose="02020603050405020304" pitchFamily="18" charset="0"/>
                <a:cs typeface="Times New Roman" panose="02020603050405020304" pitchFamily="18" charset="0"/>
              </a:rPr>
              <a:t>Prolog</a:t>
            </a:r>
          </a:p>
          <a:p>
            <a:r>
              <a:rPr lang="en-US" sz="2400" dirty="0">
                <a:latin typeface="Times New Roman" panose="02020603050405020304" pitchFamily="18" charset="0"/>
                <a:cs typeface="Times New Roman" panose="02020603050405020304" pitchFamily="18" charset="0"/>
              </a:rPr>
              <a:t>Python</a:t>
            </a:r>
          </a:p>
          <a:p>
            <a:r>
              <a:rPr lang="en-US" sz="2400" dirty="0">
                <a:latin typeface="Times New Roman" panose="02020603050405020304" pitchFamily="18" charset="0"/>
                <a:cs typeface="Times New Roman" panose="02020603050405020304" pitchFamily="18" charset="0"/>
              </a:rPr>
              <a:t>Ruby</a:t>
            </a:r>
          </a:p>
          <a:p>
            <a:r>
              <a:rPr lang="en-US" sz="2400" dirty="0">
                <a:latin typeface="Times New Roman" panose="02020603050405020304" pitchFamily="18" charset="0"/>
                <a:cs typeface="Times New Roman" panose="02020603050405020304" pitchFamily="18" charset="0"/>
              </a:rPr>
              <a:t>Scala</a:t>
            </a:r>
          </a:p>
          <a:p>
            <a:r>
              <a:rPr lang="en-US" sz="2400" dirty="0">
                <a:latin typeface="Times New Roman" panose="02020603050405020304" pitchFamily="18" charset="0"/>
                <a:cs typeface="Times New Roman" panose="02020603050405020304" pitchFamily="18" charset="0"/>
              </a:rPr>
              <a:t>Scheme</a:t>
            </a:r>
          </a:p>
          <a:p>
            <a:r>
              <a:rPr lang="en-US" sz="2400" dirty="0">
                <a:latin typeface="Times New Roman" panose="02020603050405020304" pitchFamily="18" charset="0"/>
                <a:cs typeface="Times New Roman" panose="02020603050405020304" pitchFamily="18" charset="0"/>
              </a:rPr>
              <a:t>Shell</a:t>
            </a:r>
            <a:endParaRPr lang="en-IL" sz="24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FD3AAE7-B9CB-D2BB-18AE-C7926CCAC775}"/>
              </a:ext>
            </a:extLst>
          </p:cNvPr>
          <p:cNvPicPr>
            <a:picLocks noChangeAspect="1"/>
          </p:cNvPicPr>
          <p:nvPr/>
        </p:nvPicPr>
        <p:blipFill>
          <a:blip r:embed="rId2"/>
          <a:stretch>
            <a:fillRect/>
          </a:stretch>
        </p:blipFill>
        <p:spPr>
          <a:xfrm>
            <a:off x="-43627" y="1"/>
            <a:ext cx="12235627" cy="6204314"/>
          </a:xfrm>
          <a:prstGeom prst="rect">
            <a:avLst/>
          </a:prstGeom>
        </p:spPr>
      </p:pic>
      <p:pic>
        <p:nvPicPr>
          <p:cNvPr id="9" name="Picture 8">
            <a:extLst>
              <a:ext uri="{FF2B5EF4-FFF2-40B4-BE49-F238E27FC236}">
                <a16:creationId xmlns:a16="http://schemas.microsoft.com/office/drawing/2014/main" id="{A2E5D687-C18E-0D08-033C-37B80A07C8C8}"/>
              </a:ext>
            </a:extLst>
          </p:cNvPr>
          <p:cNvPicPr>
            <a:picLocks noChangeAspect="1"/>
          </p:cNvPicPr>
          <p:nvPr/>
        </p:nvPicPr>
        <p:blipFill>
          <a:blip r:embed="rId3"/>
          <a:stretch>
            <a:fillRect/>
          </a:stretch>
        </p:blipFill>
        <p:spPr>
          <a:xfrm>
            <a:off x="3444051" y="0"/>
            <a:ext cx="8747949" cy="6215060"/>
          </a:xfrm>
          <a:prstGeom prst="rect">
            <a:avLst/>
          </a:prstGeom>
        </p:spPr>
      </p:pic>
    </p:spTree>
    <p:extLst>
      <p:ext uri="{BB962C8B-B14F-4D97-AF65-F5344CB8AC3E}">
        <p14:creationId xmlns:p14="http://schemas.microsoft.com/office/powerpoint/2010/main" val="198148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805282-AFA3-F872-9010-21F9B693AF75}"/>
              </a:ext>
            </a:extLst>
          </p:cNvPr>
          <p:cNvSpPr/>
          <p:nvPr/>
        </p:nvSpPr>
        <p:spPr>
          <a:xfrm>
            <a:off x="-28575" y="-85725"/>
            <a:ext cx="3457575" cy="621506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Benefits</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 name="Footer Placeholder 9">
            <a:extLst>
              <a:ext uri="{FF2B5EF4-FFF2-40B4-BE49-F238E27FC236}">
                <a16:creationId xmlns:a16="http://schemas.microsoft.com/office/drawing/2014/main" id="{C88429B9-0800-D426-FB2A-08264964378F}"/>
              </a:ext>
            </a:extLst>
          </p:cNvPr>
          <p:cNvSpPr>
            <a:spLocks noGrp="1"/>
          </p:cNvSpPr>
          <p:nvPr>
            <p:ph type="ftr" sz="quarter" idx="11"/>
          </p:nvPr>
        </p:nvSpPr>
        <p:spPr>
          <a:xfrm>
            <a:off x="4962083" y="6456104"/>
            <a:ext cx="7977536" cy="287043"/>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n-NO" sz="1800" b="0" i="0" u="none" strike="noStrike" kern="1200" cap="none" spc="0" normalizeH="0" baseline="0" noProof="0">
                <a:ln>
                  <a:noFill/>
                </a:ln>
                <a:solidFill>
                  <a:prstClr val="white"/>
                </a:solidFill>
                <a:effectLst/>
                <a:uLnTx/>
                <a:uFillTx/>
                <a:latin typeface="David" panose="020E0502060401010101" pitchFamily="34" charset="-79"/>
                <a:ea typeface="+mn-ea"/>
                <a:cs typeface="David" panose="020E0502060401010101" pitchFamily="34" charset="-79"/>
              </a:rPr>
              <a:t>Intergrating VPL in HE- Meital 2023 - Meir Komar</a:t>
            </a:r>
            <a:endParaRPr kumimoji="0" lang="en-IL" sz="1800" b="0" i="0" u="none" strike="noStrike" kern="1200" cap="none" spc="0" normalizeH="0" baseline="0" noProof="0">
              <a:ln>
                <a:noFill/>
              </a:ln>
              <a:solidFill>
                <a:prstClr val="white"/>
              </a:solidFill>
              <a:effectLst/>
              <a:uLnTx/>
              <a:uFillTx/>
              <a:latin typeface="David" panose="020E0502060401010101" pitchFamily="34" charset="-79"/>
              <a:ea typeface="+mn-ea"/>
              <a:cs typeface="David" panose="020E0502060401010101" pitchFamily="34" charset="-79"/>
            </a:endParaRPr>
          </a:p>
        </p:txBody>
      </p:sp>
      <p:sp>
        <p:nvSpPr>
          <p:cNvPr id="3" name="Slide Number Placeholder 2">
            <a:extLst>
              <a:ext uri="{FF2B5EF4-FFF2-40B4-BE49-F238E27FC236}">
                <a16:creationId xmlns:a16="http://schemas.microsoft.com/office/drawing/2014/main" id="{78B319E0-359A-08FD-FFC3-7F3173DBFADB}"/>
              </a:ext>
            </a:extLst>
          </p:cNvPr>
          <p:cNvSpPr>
            <a:spLocks noGrp="1"/>
          </p:cNvSpPr>
          <p:nvPr>
            <p:ph type="sldNum" sz="quarter" idx="12"/>
          </p:nvPr>
        </p:nvSpPr>
        <p:spPr/>
        <p:txBody>
          <a:bodyPr/>
          <a:lstStyle/>
          <a:p>
            <a:fld id="{DA041AC3-8FBC-481B-BF4C-E6A536CD0D72}" type="slidenum">
              <a:rPr lang="en-IL" smtClean="0"/>
              <a:t>11</a:t>
            </a:fld>
            <a:endParaRPr lang="en-IL"/>
          </a:p>
        </p:txBody>
      </p:sp>
      <p:graphicFrame>
        <p:nvGraphicFramePr>
          <p:cNvPr id="4" name="Diagram 3">
            <a:extLst>
              <a:ext uri="{FF2B5EF4-FFF2-40B4-BE49-F238E27FC236}">
                <a16:creationId xmlns:a16="http://schemas.microsoft.com/office/drawing/2014/main" id="{56C58133-4CD4-1261-8080-C9EFD70EC93D}"/>
              </a:ext>
            </a:extLst>
          </p:cNvPr>
          <p:cNvGraphicFramePr/>
          <p:nvPr>
            <p:extLst>
              <p:ext uri="{D42A27DB-BD31-4B8C-83A1-F6EECF244321}">
                <p14:modId xmlns:p14="http://schemas.microsoft.com/office/powerpoint/2010/main" val="3146765058"/>
              </p:ext>
            </p:extLst>
          </p:nvPr>
        </p:nvGraphicFramePr>
        <p:xfrm>
          <a:off x="3304211" y="371065"/>
          <a:ext cx="8887789" cy="5396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002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B15675B4-B3B5-4285-B789-8957C088514A}"/>
                                            </p:graphicEl>
                                          </p:spTgt>
                                        </p:tgtEl>
                                        <p:attrNameLst>
                                          <p:attrName>style.visibility</p:attrName>
                                        </p:attrNameLst>
                                      </p:cBhvr>
                                      <p:to>
                                        <p:strVal val="visible"/>
                                      </p:to>
                                    </p:set>
                                    <p:animEffect transition="in" filter="fade">
                                      <p:cBhvr>
                                        <p:cTn id="7" dur="500"/>
                                        <p:tgtEl>
                                          <p:spTgt spid="4">
                                            <p:graphicEl>
                                              <a:dgm id="{B15675B4-B3B5-4285-B789-8957C088514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F0F8DE0E-AD24-4CA5-906F-195AB1902197}"/>
                                            </p:graphicEl>
                                          </p:spTgt>
                                        </p:tgtEl>
                                        <p:attrNameLst>
                                          <p:attrName>style.visibility</p:attrName>
                                        </p:attrNameLst>
                                      </p:cBhvr>
                                      <p:to>
                                        <p:strVal val="visible"/>
                                      </p:to>
                                    </p:set>
                                    <p:animEffect transition="in" filter="fade">
                                      <p:cBhvr>
                                        <p:cTn id="12" dur="500"/>
                                        <p:tgtEl>
                                          <p:spTgt spid="4">
                                            <p:graphicEl>
                                              <a:dgm id="{F0F8DE0E-AD24-4CA5-906F-195AB190219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4E5657C8-3587-417C-921D-B721B675FB16}"/>
                                            </p:graphicEl>
                                          </p:spTgt>
                                        </p:tgtEl>
                                        <p:attrNameLst>
                                          <p:attrName>style.visibility</p:attrName>
                                        </p:attrNameLst>
                                      </p:cBhvr>
                                      <p:to>
                                        <p:strVal val="visible"/>
                                      </p:to>
                                    </p:set>
                                    <p:animEffect transition="in" filter="fade">
                                      <p:cBhvr>
                                        <p:cTn id="17" dur="500"/>
                                        <p:tgtEl>
                                          <p:spTgt spid="4">
                                            <p:graphicEl>
                                              <a:dgm id="{4E5657C8-3587-417C-921D-B721B675FB1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63589A3D-4DBD-4354-B565-DC4599503182}"/>
                                            </p:graphicEl>
                                          </p:spTgt>
                                        </p:tgtEl>
                                        <p:attrNameLst>
                                          <p:attrName>style.visibility</p:attrName>
                                        </p:attrNameLst>
                                      </p:cBhvr>
                                      <p:to>
                                        <p:strVal val="visible"/>
                                      </p:to>
                                    </p:set>
                                    <p:animEffect transition="in" filter="fade">
                                      <p:cBhvr>
                                        <p:cTn id="22" dur="500"/>
                                        <p:tgtEl>
                                          <p:spTgt spid="4">
                                            <p:graphicEl>
                                              <a:dgm id="{63589A3D-4DBD-4354-B565-DC459950318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25CA01AF-B1C2-49F8-857C-99FCFD6666B4}"/>
                                            </p:graphicEl>
                                          </p:spTgt>
                                        </p:tgtEl>
                                        <p:attrNameLst>
                                          <p:attrName>style.visibility</p:attrName>
                                        </p:attrNameLst>
                                      </p:cBhvr>
                                      <p:to>
                                        <p:strVal val="visible"/>
                                      </p:to>
                                    </p:set>
                                    <p:animEffect transition="in" filter="fade">
                                      <p:cBhvr>
                                        <p:cTn id="27" dur="500"/>
                                        <p:tgtEl>
                                          <p:spTgt spid="4">
                                            <p:graphicEl>
                                              <a:dgm id="{25CA01AF-B1C2-49F8-857C-99FCFD6666B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E7ED3FC2-D63A-42D8-8C12-DF47A5427519}"/>
                                            </p:graphicEl>
                                          </p:spTgt>
                                        </p:tgtEl>
                                        <p:attrNameLst>
                                          <p:attrName>style.visibility</p:attrName>
                                        </p:attrNameLst>
                                      </p:cBhvr>
                                      <p:to>
                                        <p:strVal val="visible"/>
                                      </p:to>
                                    </p:set>
                                    <p:animEffect transition="in" filter="fade">
                                      <p:cBhvr>
                                        <p:cTn id="32" dur="500"/>
                                        <p:tgtEl>
                                          <p:spTgt spid="4">
                                            <p:graphicEl>
                                              <a:dgm id="{E7ED3FC2-D63A-42D8-8C12-DF47A5427519}"/>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dgm id="{CAC2552B-62B3-40F9-A453-968DFE376D80}"/>
                                            </p:graphicEl>
                                          </p:spTgt>
                                        </p:tgtEl>
                                        <p:attrNameLst>
                                          <p:attrName>style.visibility</p:attrName>
                                        </p:attrNameLst>
                                      </p:cBhvr>
                                      <p:to>
                                        <p:strVal val="visible"/>
                                      </p:to>
                                    </p:set>
                                    <p:animEffect transition="in" filter="fade">
                                      <p:cBhvr>
                                        <p:cTn id="37" dur="500"/>
                                        <p:tgtEl>
                                          <p:spTgt spid="4">
                                            <p:graphicEl>
                                              <a:dgm id="{CAC2552B-62B3-40F9-A453-968DFE376D80}"/>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graphicEl>
                                              <a:dgm id="{A869418E-AEFA-45EB-87EE-17BFC134EAFA}"/>
                                            </p:graphicEl>
                                          </p:spTgt>
                                        </p:tgtEl>
                                        <p:attrNameLst>
                                          <p:attrName>style.visibility</p:attrName>
                                        </p:attrNameLst>
                                      </p:cBhvr>
                                      <p:to>
                                        <p:strVal val="visible"/>
                                      </p:to>
                                    </p:set>
                                    <p:animEffect transition="in" filter="fade">
                                      <p:cBhvr>
                                        <p:cTn id="42" dur="500"/>
                                        <p:tgtEl>
                                          <p:spTgt spid="4">
                                            <p:graphicEl>
                                              <a:dgm id="{A869418E-AEFA-45EB-87EE-17BFC134EAFA}"/>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graphicEl>
                                              <a:dgm id="{09608E48-25D5-43E3-88BC-D4BE2AA94FE5}"/>
                                            </p:graphicEl>
                                          </p:spTgt>
                                        </p:tgtEl>
                                        <p:attrNameLst>
                                          <p:attrName>style.visibility</p:attrName>
                                        </p:attrNameLst>
                                      </p:cBhvr>
                                      <p:to>
                                        <p:strVal val="visible"/>
                                      </p:to>
                                    </p:set>
                                    <p:animEffect transition="in" filter="fade">
                                      <p:cBhvr>
                                        <p:cTn id="47" dur="500"/>
                                        <p:tgtEl>
                                          <p:spTgt spid="4">
                                            <p:graphicEl>
                                              <a:dgm id="{09608E48-25D5-43E3-88BC-D4BE2AA94FE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805282-AFA3-F872-9010-21F9B693AF75}"/>
              </a:ext>
            </a:extLst>
          </p:cNvPr>
          <p:cNvSpPr/>
          <p:nvPr/>
        </p:nvSpPr>
        <p:spPr>
          <a:xfrm>
            <a:off x="-28575" y="-85725"/>
            <a:ext cx="3457575" cy="621506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Challenges</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 name="Footer Placeholder 9">
            <a:extLst>
              <a:ext uri="{FF2B5EF4-FFF2-40B4-BE49-F238E27FC236}">
                <a16:creationId xmlns:a16="http://schemas.microsoft.com/office/drawing/2014/main" id="{C88429B9-0800-D426-FB2A-08264964378F}"/>
              </a:ext>
            </a:extLst>
          </p:cNvPr>
          <p:cNvSpPr>
            <a:spLocks noGrp="1"/>
          </p:cNvSpPr>
          <p:nvPr>
            <p:ph type="ftr" sz="quarter" idx="11"/>
          </p:nvPr>
        </p:nvSpPr>
        <p:spPr>
          <a:xfrm>
            <a:off x="4962083" y="6456104"/>
            <a:ext cx="7977536" cy="287043"/>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n-NO" sz="1800" b="0" i="0" u="none" strike="noStrike" kern="1200" cap="none" spc="0" normalizeH="0" baseline="0" noProof="0">
                <a:ln>
                  <a:noFill/>
                </a:ln>
                <a:solidFill>
                  <a:prstClr val="white"/>
                </a:solidFill>
                <a:effectLst/>
                <a:uLnTx/>
                <a:uFillTx/>
                <a:latin typeface="David" panose="020E0502060401010101" pitchFamily="34" charset="-79"/>
                <a:ea typeface="+mn-ea"/>
                <a:cs typeface="David" panose="020E0502060401010101" pitchFamily="34" charset="-79"/>
              </a:rPr>
              <a:t>Intergrating VPL in HE- Meital 2023 - Meir Komar</a:t>
            </a:r>
            <a:endParaRPr kumimoji="0" lang="en-IL" sz="1800" b="0" i="0" u="none" strike="noStrike" kern="1200" cap="none" spc="0" normalizeH="0" baseline="0" noProof="0">
              <a:ln>
                <a:noFill/>
              </a:ln>
              <a:solidFill>
                <a:prstClr val="white"/>
              </a:solidFill>
              <a:effectLst/>
              <a:uLnTx/>
              <a:uFillTx/>
              <a:latin typeface="David" panose="020E0502060401010101" pitchFamily="34" charset="-79"/>
              <a:ea typeface="+mn-ea"/>
              <a:cs typeface="David" panose="020E0502060401010101" pitchFamily="34" charset="-79"/>
            </a:endParaRPr>
          </a:p>
        </p:txBody>
      </p:sp>
      <p:sp>
        <p:nvSpPr>
          <p:cNvPr id="3" name="Slide Number Placeholder 2">
            <a:extLst>
              <a:ext uri="{FF2B5EF4-FFF2-40B4-BE49-F238E27FC236}">
                <a16:creationId xmlns:a16="http://schemas.microsoft.com/office/drawing/2014/main" id="{78B319E0-359A-08FD-FFC3-7F3173DBFADB}"/>
              </a:ext>
            </a:extLst>
          </p:cNvPr>
          <p:cNvSpPr>
            <a:spLocks noGrp="1"/>
          </p:cNvSpPr>
          <p:nvPr>
            <p:ph type="sldNum" sz="quarter" idx="12"/>
          </p:nvPr>
        </p:nvSpPr>
        <p:spPr/>
        <p:txBody>
          <a:bodyPr/>
          <a:lstStyle/>
          <a:p>
            <a:fld id="{DA041AC3-8FBC-481B-BF4C-E6A536CD0D72}" type="slidenum">
              <a:rPr lang="en-IL" smtClean="0"/>
              <a:t>12</a:t>
            </a:fld>
            <a:endParaRPr lang="en-IL"/>
          </a:p>
        </p:txBody>
      </p:sp>
      <p:sp>
        <p:nvSpPr>
          <p:cNvPr id="8" name="Explosion: 14 Points 7">
            <a:extLst>
              <a:ext uri="{FF2B5EF4-FFF2-40B4-BE49-F238E27FC236}">
                <a16:creationId xmlns:a16="http://schemas.microsoft.com/office/drawing/2014/main" id="{E1F2D4FB-05C3-C5C7-A823-301A8975A549}"/>
              </a:ext>
            </a:extLst>
          </p:cNvPr>
          <p:cNvSpPr/>
          <p:nvPr/>
        </p:nvSpPr>
        <p:spPr>
          <a:xfrm>
            <a:off x="7601802" y="2023280"/>
            <a:ext cx="4956868" cy="2811440"/>
          </a:xfrm>
          <a:prstGeom prst="irregularSeal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Does not support binary files</a:t>
            </a:r>
            <a:endParaRPr lang="en-IL" sz="2800" dirty="0">
              <a:latin typeface="Times New Roman" panose="02020603050405020304" pitchFamily="18" charset="0"/>
              <a:cs typeface="Times New Roman" panose="02020603050405020304" pitchFamily="18" charset="0"/>
            </a:endParaRPr>
          </a:p>
        </p:txBody>
      </p:sp>
      <p:sp>
        <p:nvSpPr>
          <p:cNvPr id="9" name="Explosion: 14 Points 8">
            <a:extLst>
              <a:ext uri="{FF2B5EF4-FFF2-40B4-BE49-F238E27FC236}">
                <a16:creationId xmlns:a16="http://schemas.microsoft.com/office/drawing/2014/main" id="{4DD28D43-E00A-4037-4892-8C8ACD835BA2}"/>
              </a:ext>
            </a:extLst>
          </p:cNvPr>
          <p:cNvSpPr/>
          <p:nvPr/>
        </p:nvSpPr>
        <p:spPr>
          <a:xfrm>
            <a:off x="3481884" y="210365"/>
            <a:ext cx="7257197" cy="2811440"/>
          </a:xfrm>
          <a:prstGeom prst="irregularSeal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Different compilers – different results</a:t>
            </a:r>
          </a:p>
          <a:p>
            <a:pPr algn="ctr"/>
            <a:r>
              <a:rPr lang="en-US" sz="2800" dirty="0">
                <a:latin typeface="Times New Roman" panose="02020603050405020304" pitchFamily="18" charset="0"/>
                <a:cs typeface="Times New Roman" panose="02020603050405020304" pitchFamily="18" charset="0"/>
              </a:rPr>
              <a:t>- error messages</a:t>
            </a:r>
            <a:endParaRPr lang="en-IL" sz="2800" dirty="0">
              <a:latin typeface="Times New Roman" panose="02020603050405020304" pitchFamily="18" charset="0"/>
              <a:cs typeface="Times New Roman" panose="02020603050405020304" pitchFamily="18" charset="0"/>
            </a:endParaRPr>
          </a:p>
        </p:txBody>
      </p:sp>
      <p:sp>
        <p:nvSpPr>
          <p:cNvPr id="11" name="Explosion: 14 Points 10">
            <a:extLst>
              <a:ext uri="{FF2B5EF4-FFF2-40B4-BE49-F238E27FC236}">
                <a16:creationId xmlns:a16="http://schemas.microsoft.com/office/drawing/2014/main" id="{11DEFFE8-C2FC-67EA-932C-5CC609104087}"/>
              </a:ext>
            </a:extLst>
          </p:cNvPr>
          <p:cNvSpPr/>
          <p:nvPr/>
        </p:nvSpPr>
        <p:spPr>
          <a:xfrm>
            <a:off x="3287519" y="3237469"/>
            <a:ext cx="4956868" cy="2811440"/>
          </a:xfrm>
          <a:prstGeom prst="irregularSeal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Student frustration</a:t>
            </a:r>
            <a:endParaRPr lang="en-IL"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713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805282-AFA3-F872-9010-21F9B693AF75}"/>
              </a:ext>
            </a:extLst>
          </p:cNvPr>
          <p:cNvSpPr/>
          <p:nvPr/>
        </p:nvSpPr>
        <p:spPr>
          <a:xfrm>
            <a:off x="-28575" y="-85725"/>
            <a:ext cx="3457575" cy="621506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Best Practices</a:t>
            </a:r>
          </a:p>
        </p:txBody>
      </p:sp>
      <p:sp>
        <p:nvSpPr>
          <p:cNvPr id="10" name="Footer Placeholder 9">
            <a:extLst>
              <a:ext uri="{FF2B5EF4-FFF2-40B4-BE49-F238E27FC236}">
                <a16:creationId xmlns:a16="http://schemas.microsoft.com/office/drawing/2014/main" id="{C88429B9-0800-D426-FB2A-08264964378F}"/>
              </a:ext>
            </a:extLst>
          </p:cNvPr>
          <p:cNvSpPr>
            <a:spLocks noGrp="1"/>
          </p:cNvSpPr>
          <p:nvPr>
            <p:ph type="ftr" sz="quarter" idx="11"/>
          </p:nvPr>
        </p:nvSpPr>
        <p:spPr>
          <a:xfrm>
            <a:off x="4962083" y="6456104"/>
            <a:ext cx="7977536" cy="287043"/>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n-NO" sz="1800" b="0" i="0" u="none" strike="noStrike" kern="1200" cap="none" spc="0" normalizeH="0" baseline="0" noProof="0">
                <a:ln>
                  <a:noFill/>
                </a:ln>
                <a:solidFill>
                  <a:prstClr val="white"/>
                </a:solidFill>
                <a:effectLst/>
                <a:uLnTx/>
                <a:uFillTx/>
                <a:latin typeface="David" panose="020E0502060401010101" pitchFamily="34" charset="-79"/>
                <a:ea typeface="+mn-ea"/>
                <a:cs typeface="David" panose="020E0502060401010101" pitchFamily="34" charset="-79"/>
              </a:rPr>
              <a:t>Intergrating VPL in HE- Meital 2023 - Meir Komar</a:t>
            </a:r>
            <a:endParaRPr kumimoji="0" lang="en-IL" sz="1800" b="0" i="0" u="none" strike="noStrike" kern="1200" cap="none" spc="0" normalizeH="0" baseline="0" noProof="0">
              <a:ln>
                <a:noFill/>
              </a:ln>
              <a:solidFill>
                <a:prstClr val="white"/>
              </a:solidFill>
              <a:effectLst/>
              <a:uLnTx/>
              <a:uFillTx/>
              <a:latin typeface="David" panose="020E0502060401010101" pitchFamily="34" charset="-79"/>
              <a:ea typeface="+mn-ea"/>
              <a:cs typeface="David" panose="020E0502060401010101" pitchFamily="34" charset="-79"/>
            </a:endParaRPr>
          </a:p>
        </p:txBody>
      </p:sp>
      <p:sp>
        <p:nvSpPr>
          <p:cNvPr id="3" name="Slide Number Placeholder 2">
            <a:extLst>
              <a:ext uri="{FF2B5EF4-FFF2-40B4-BE49-F238E27FC236}">
                <a16:creationId xmlns:a16="http://schemas.microsoft.com/office/drawing/2014/main" id="{78B319E0-359A-08FD-FFC3-7F3173DBFADB}"/>
              </a:ext>
            </a:extLst>
          </p:cNvPr>
          <p:cNvSpPr>
            <a:spLocks noGrp="1"/>
          </p:cNvSpPr>
          <p:nvPr>
            <p:ph type="sldNum" sz="quarter" idx="12"/>
          </p:nvPr>
        </p:nvSpPr>
        <p:spPr/>
        <p:txBody>
          <a:bodyPr/>
          <a:lstStyle/>
          <a:p>
            <a:fld id="{DA041AC3-8FBC-481B-BF4C-E6A536CD0D72}" type="slidenum">
              <a:rPr lang="en-IL" smtClean="0"/>
              <a:t>13</a:t>
            </a:fld>
            <a:endParaRPr lang="en-IL"/>
          </a:p>
        </p:txBody>
      </p:sp>
      <p:pic>
        <p:nvPicPr>
          <p:cNvPr id="1028" name="Picture 4" descr="The 80-20 Rule: The Key to Producing Better Work in Less Time | ArchDaily">
            <a:extLst>
              <a:ext uri="{FF2B5EF4-FFF2-40B4-BE49-F238E27FC236}">
                <a16:creationId xmlns:a16="http://schemas.microsoft.com/office/drawing/2014/main" id="{6173765B-FB4F-E318-5905-F9575422C8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0113" y="738827"/>
            <a:ext cx="6468684" cy="4083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50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805282-AFA3-F872-9010-21F9B693AF75}"/>
              </a:ext>
            </a:extLst>
          </p:cNvPr>
          <p:cNvSpPr/>
          <p:nvPr/>
        </p:nvSpPr>
        <p:spPr>
          <a:xfrm>
            <a:off x="-28575" y="-28575"/>
            <a:ext cx="3457575" cy="62103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Learning Outcomes of the session:</a:t>
            </a:r>
          </a:p>
        </p:txBody>
      </p:sp>
      <p:pic>
        <p:nvPicPr>
          <p:cNvPr id="7" name="Picture 6">
            <a:extLst>
              <a:ext uri="{FF2B5EF4-FFF2-40B4-BE49-F238E27FC236}">
                <a16:creationId xmlns:a16="http://schemas.microsoft.com/office/drawing/2014/main" id="{C8234940-524E-72BB-46A8-5B043CDF28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575" y="3038475"/>
            <a:ext cx="1791040" cy="2330350"/>
          </a:xfrm>
          <a:prstGeom prst="rect">
            <a:avLst/>
          </a:prstGeom>
        </p:spPr>
      </p:pic>
      <p:sp>
        <p:nvSpPr>
          <p:cNvPr id="8" name="Rectangle 7">
            <a:extLst>
              <a:ext uri="{FF2B5EF4-FFF2-40B4-BE49-F238E27FC236}">
                <a16:creationId xmlns:a16="http://schemas.microsoft.com/office/drawing/2014/main" id="{11B9C1F0-A279-D95E-36D5-9F12E893538A}"/>
              </a:ext>
            </a:extLst>
          </p:cNvPr>
          <p:cNvSpPr/>
          <p:nvPr/>
        </p:nvSpPr>
        <p:spPr>
          <a:xfrm>
            <a:off x="14767" y="5581650"/>
            <a:ext cx="3461858"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prstClr val="black"/>
                </a:solidFill>
                <a:effectLst/>
                <a:uLnTx/>
                <a:uFillTx/>
                <a:latin typeface="David" panose="020E0502060401010101" pitchFamily="34" charset="-79"/>
                <a:ea typeface="+mn-ea"/>
                <a:cs typeface="David" panose="020E0502060401010101" pitchFamily="34" charset="-79"/>
              </a:rPr>
              <a:t>והיה</a:t>
            </a:r>
            <a:r>
              <a:rPr kumimoji="0" lang="en-US" sz="2400" b="1" i="1"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 </a:t>
            </a:r>
            <a:r>
              <a:rPr kumimoji="0" lang="en-US" sz="2400" b="1" i="1" u="none" strike="noStrike" kern="1200" cap="none" spc="0" normalizeH="0" baseline="0" noProof="0" dirty="0" err="1">
                <a:ln>
                  <a:noFill/>
                </a:ln>
                <a:solidFill>
                  <a:prstClr val="black"/>
                </a:solidFill>
                <a:effectLst/>
                <a:uLnTx/>
                <a:uFillTx/>
                <a:latin typeface="David" panose="020E0502060401010101" pitchFamily="34" charset="-79"/>
                <a:ea typeface="+mn-ea"/>
                <a:cs typeface="David" panose="020E0502060401010101" pitchFamily="34" charset="-79"/>
              </a:rPr>
              <a:t>כי</a:t>
            </a:r>
            <a:r>
              <a:rPr kumimoji="0" lang="en-US" sz="2400" b="1" i="1"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 </a:t>
            </a:r>
            <a:r>
              <a:rPr kumimoji="0" lang="en-US" sz="2400" b="1" i="1" u="none" strike="noStrike" kern="1200" cap="none" spc="0" normalizeH="0" baseline="0" noProof="0" dirty="0" err="1">
                <a:ln>
                  <a:noFill/>
                </a:ln>
                <a:solidFill>
                  <a:prstClr val="black"/>
                </a:solidFill>
                <a:effectLst/>
                <a:uLnTx/>
                <a:uFillTx/>
                <a:latin typeface="David" panose="020E0502060401010101" pitchFamily="34" charset="-79"/>
                <a:ea typeface="+mn-ea"/>
                <a:cs typeface="David" panose="020E0502060401010101" pitchFamily="34" charset="-79"/>
              </a:rPr>
              <a:t>תלכון</a:t>
            </a:r>
            <a:r>
              <a:rPr kumimoji="0" lang="en-US" sz="2400" b="1" i="1"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 </a:t>
            </a:r>
            <a:r>
              <a:rPr kumimoji="0" lang="en-US" sz="2400" b="1" i="1" u="none" strike="noStrike" kern="1200" cap="none" spc="0" normalizeH="0" baseline="0" noProof="0" dirty="0" err="1">
                <a:ln>
                  <a:noFill/>
                </a:ln>
                <a:solidFill>
                  <a:prstClr val="black"/>
                </a:solidFill>
                <a:effectLst/>
                <a:uLnTx/>
                <a:uFillTx/>
                <a:latin typeface="David" panose="020E0502060401010101" pitchFamily="34" charset="-79"/>
                <a:ea typeface="+mn-ea"/>
                <a:cs typeface="David" panose="020E0502060401010101" pitchFamily="34" charset="-79"/>
              </a:rPr>
              <a:t>לא</a:t>
            </a:r>
            <a:r>
              <a:rPr kumimoji="0" lang="en-US" sz="2400" b="1" i="1"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 </a:t>
            </a:r>
            <a:r>
              <a:rPr kumimoji="0" lang="en-US" sz="2400" b="1" i="1" u="none" strike="noStrike" kern="1200" cap="none" spc="0" normalizeH="0" baseline="0" noProof="0" dirty="0" err="1">
                <a:ln>
                  <a:noFill/>
                </a:ln>
                <a:solidFill>
                  <a:prstClr val="black"/>
                </a:solidFill>
                <a:effectLst/>
                <a:uLnTx/>
                <a:uFillTx/>
                <a:latin typeface="David" panose="020E0502060401010101" pitchFamily="34" charset="-79"/>
                <a:ea typeface="+mn-ea"/>
                <a:cs typeface="David" panose="020E0502060401010101" pitchFamily="34" charset="-79"/>
              </a:rPr>
              <a:t>תלכו</a:t>
            </a:r>
            <a:r>
              <a:rPr kumimoji="0" lang="en-US" sz="2400" b="1" i="1"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 </a:t>
            </a:r>
            <a:r>
              <a:rPr kumimoji="0" lang="en-US" sz="2400" b="1" i="1" u="none" strike="noStrike" kern="1200" cap="none" spc="0" normalizeH="0" baseline="0" noProof="0" dirty="0" err="1">
                <a:ln>
                  <a:noFill/>
                </a:ln>
                <a:solidFill>
                  <a:prstClr val="black"/>
                </a:solidFill>
                <a:effectLst/>
                <a:uLnTx/>
                <a:uFillTx/>
                <a:latin typeface="David" panose="020E0502060401010101" pitchFamily="34" charset="-79"/>
                <a:ea typeface="+mn-ea"/>
                <a:cs typeface="David" panose="020E0502060401010101" pitchFamily="34" charset="-79"/>
              </a:rPr>
              <a:t>ריקם</a:t>
            </a:r>
            <a:endParaRPr kumimoji="0" lang="en-US" sz="2400" b="1" i="1" u="none"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endParaRPr>
          </a:p>
        </p:txBody>
      </p:sp>
      <p:sp>
        <p:nvSpPr>
          <p:cNvPr id="2" name="Rectangle 1">
            <a:extLst>
              <a:ext uri="{FF2B5EF4-FFF2-40B4-BE49-F238E27FC236}">
                <a16:creationId xmlns:a16="http://schemas.microsoft.com/office/drawing/2014/main" id="{BBF3A3AA-A5AE-EE2E-38BD-090BC312570A}"/>
              </a:ext>
            </a:extLst>
          </p:cNvPr>
          <p:cNvSpPr>
            <a:spLocks noChangeArrowheads="1"/>
          </p:cNvSpPr>
          <p:nvPr/>
        </p:nvSpPr>
        <p:spPr bwMode="auto">
          <a:xfrm>
            <a:off x="3658428" y="352970"/>
            <a:ext cx="8462483" cy="5689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L" altLang="en-IL"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a:lnSpc>
                <a:spcPct val="107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By the end of the workshop the </a:t>
            </a:r>
            <a:r>
              <a:rPr lang="en-I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participants w</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ill:</a:t>
            </a:r>
            <a:endParaRPr lang="en-IL"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Clr>
                <a:srgbClr val="000000"/>
              </a:buClr>
              <a:buSzPts val="1350"/>
              <a:buFont typeface="Symbol" panose="05050102010706020507" pitchFamily="18" charset="2"/>
              <a:buChar char=""/>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en-I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earn how to create and manage VPL activities</a:t>
            </a:r>
            <a:endParaRPr lang="en-IL"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7000"/>
              </a:lnSpc>
              <a:buClr>
                <a:srgbClr val="000000"/>
              </a:buClr>
              <a:buSzPts val="1350"/>
              <a:buFont typeface="Symbol" panose="05050102010706020507" pitchFamily="18" charset="2"/>
              <a:buChar char=""/>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How to s</a:t>
            </a:r>
            <a:r>
              <a:rPr lang="en-I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et up grading and assessment and provide effective feedback to students. </a:t>
            </a:r>
            <a:endParaRPr lang="en-IL"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7000"/>
              </a:lnSpc>
              <a:buClr>
                <a:srgbClr val="000000"/>
              </a:buClr>
              <a:buSzPts val="1350"/>
              <a:buFont typeface="Symbol" panose="05050102010706020507" pitchFamily="18" charset="2"/>
              <a:buChar char=""/>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Explore </a:t>
            </a:r>
            <a:r>
              <a:rPr lang="en-I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how VPL can be integrated with other Moodle features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example, the quiz activity) </a:t>
            </a:r>
            <a:r>
              <a:rPr lang="en-I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plugins to enhance learning. </a:t>
            </a:r>
            <a:endParaRPr lang="en-IL"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7000"/>
              </a:lnSpc>
              <a:buClr>
                <a:srgbClr val="000000"/>
              </a:buClr>
              <a:buSzPts val="1350"/>
              <a:buFont typeface="Symbol" panose="05050102010706020507" pitchFamily="18" charset="2"/>
              <a:buChar char=""/>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Will</a:t>
            </a:r>
            <a:r>
              <a:rPr lang="en-I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discuss challenges and best practices for using VPL in Moodle.</a:t>
            </a:r>
            <a:endParaRPr lang="en-IL"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Clr>
                <a:srgbClr val="000000"/>
              </a:buClr>
              <a:buSzPts val="1350"/>
              <a:buFont typeface="Symbol" panose="05050102010706020507" pitchFamily="18" charset="2"/>
              <a:buChar char=""/>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Will</a:t>
            </a:r>
            <a:r>
              <a:rPr lang="en-I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have a solid understanding of VPL and Moodle integration, and be equipped with the tools to implement it in their own courses</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L"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266700" marR="0" lvl="0" indent="-266700" algn="l" defTabSz="914400" rtl="0" eaLnBrk="0" fontAlgn="base" latinLnBrk="0" hangingPunct="0">
              <a:lnSpc>
                <a:spcPct val="100000"/>
              </a:lnSpc>
              <a:spcBef>
                <a:spcPct val="0"/>
              </a:spcBef>
              <a:spcAft>
                <a:spcPct val="0"/>
              </a:spcAft>
              <a:buClrTx/>
              <a:buSzTx/>
              <a:buFontTx/>
              <a:buAutoNum type="arabicPeriod"/>
              <a:tabLst/>
              <a:defRPr/>
            </a:pPr>
            <a:endParaRPr kumimoji="0" lang="en-IL" altLang="en-IL"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AutoShape 2">
            <a:extLst>
              <a:ext uri="{FF2B5EF4-FFF2-40B4-BE49-F238E27FC236}">
                <a16:creationId xmlns:a16="http://schemas.microsoft.com/office/drawing/2014/main" id="{5B78D6A5-5BC3-60AA-593C-CBCEE96517AC}"/>
              </a:ext>
            </a:extLst>
          </p:cNvPr>
          <p:cNvSpPr>
            <a:spLocks noChangeAspect="1" noChangeArrowheads="1"/>
          </p:cNvSpPr>
          <p:nvPr/>
        </p:nvSpPr>
        <p:spPr bwMode="auto">
          <a:xfrm flipV="1">
            <a:off x="5353050" y="2567306"/>
            <a:ext cx="303166" cy="457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4" name="AutoShape 3" descr="meir komar">
            <a:extLst>
              <a:ext uri="{FF2B5EF4-FFF2-40B4-BE49-F238E27FC236}">
                <a16:creationId xmlns:a16="http://schemas.microsoft.com/office/drawing/2014/main" id="{9C0358C3-283A-2A37-6096-18AC3C3DBC48}"/>
              </a:ext>
            </a:extLst>
          </p:cNvPr>
          <p:cNvSpPr>
            <a:spLocks noChangeAspect="1" noChangeArrowheads="1"/>
          </p:cNvSpPr>
          <p:nvPr/>
        </p:nvSpPr>
        <p:spPr bwMode="auto">
          <a:xfrm flipV="1">
            <a:off x="5734050" y="2567306"/>
            <a:ext cx="303166" cy="457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10" name="Footer Placeholder 9">
            <a:extLst>
              <a:ext uri="{FF2B5EF4-FFF2-40B4-BE49-F238E27FC236}">
                <a16:creationId xmlns:a16="http://schemas.microsoft.com/office/drawing/2014/main" id="{C88429B9-0800-D426-FB2A-08264964378F}"/>
              </a:ext>
            </a:extLst>
          </p:cNvPr>
          <p:cNvSpPr>
            <a:spLocks noGrp="1"/>
          </p:cNvSpPr>
          <p:nvPr>
            <p:ph type="ftr" sz="quarter" idx="11"/>
          </p:nvPr>
        </p:nvSpPr>
        <p:spPr>
          <a:xfrm>
            <a:off x="4758892" y="6456104"/>
            <a:ext cx="8010824" cy="335637"/>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n-NO" sz="1800" b="0" i="0" u="none" strike="noStrike" kern="1200" cap="none" spc="0" normalizeH="0" baseline="0" noProof="0">
                <a:ln>
                  <a:noFill/>
                </a:ln>
                <a:solidFill>
                  <a:prstClr val="white"/>
                </a:solidFill>
                <a:effectLst/>
                <a:uLnTx/>
                <a:uFillTx/>
                <a:latin typeface="David" panose="020E0502060401010101" pitchFamily="34" charset="-79"/>
                <a:ea typeface="+mn-ea"/>
                <a:cs typeface="David" panose="020E0502060401010101" pitchFamily="34" charset="-79"/>
              </a:rPr>
              <a:t>Intergrating VPL in HE- Meital 2023 - Meir Komar</a:t>
            </a:r>
            <a:endParaRPr kumimoji="0" lang="en-IL" sz="1800" b="0"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endParaRPr>
          </a:p>
        </p:txBody>
      </p:sp>
      <p:sp>
        <p:nvSpPr>
          <p:cNvPr id="5" name="Slide Number Placeholder 4">
            <a:extLst>
              <a:ext uri="{FF2B5EF4-FFF2-40B4-BE49-F238E27FC236}">
                <a16:creationId xmlns:a16="http://schemas.microsoft.com/office/drawing/2014/main" id="{88EAAEA5-6908-0477-2061-9B38154824B3}"/>
              </a:ext>
            </a:extLst>
          </p:cNvPr>
          <p:cNvSpPr>
            <a:spLocks noGrp="1"/>
          </p:cNvSpPr>
          <p:nvPr>
            <p:ph type="sldNum" sz="quarter" idx="12"/>
          </p:nvPr>
        </p:nvSpPr>
        <p:spPr/>
        <p:txBody>
          <a:bodyPr/>
          <a:lstStyle/>
          <a:p>
            <a:fld id="{DA041AC3-8FBC-481B-BF4C-E6A536CD0D72}" type="slidenum">
              <a:rPr lang="en-IL" smtClean="0"/>
              <a:t>14</a:t>
            </a:fld>
            <a:endParaRPr lang="en-IL"/>
          </a:p>
        </p:txBody>
      </p:sp>
    </p:spTree>
    <p:extLst>
      <p:ext uri="{BB962C8B-B14F-4D97-AF65-F5344CB8AC3E}">
        <p14:creationId xmlns:p14="http://schemas.microsoft.com/office/powerpoint/2010/main" val="110049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D16793-E527-1C7D-DAF4-29CD30FB8A86}"/>
              </a:ext>
            </a:extLst>
          </p:cNvPr>
          <p:cNvSpPr txBox="1"/>
          <p:nvPr/>
        </p:nvSpPr>
        <p:spPr>
          <a:xfrm>
            <a:off x="676656" y="3005328"/>
            <a:ext cx="10838688" cy="1200329"/>
          </a:xfrm>
          <a:prstGeom prst="rect">
            <a:avLst/>
          </a:prstGeom>
          <a:noFill/>
        </p:spPr>
        <p:txBody>
          <a:bodyPr wrap="square" rtlCol="0">
            <a:spAutoFit/>
          </a:bodyPr>
          <a:lstStyle/>
          <a:p>
            <a:pPr algn="ctr"/>
            <a:r>
              <a:rPr lang="he-IL" sz="7200" b="1" i="1" kern="1200" dirty="0">
                <a:solidFill>
                  <a:schemeClr val="tx1"/>
                </a:solidFill>
                <a:latin typeface="David" panose="020E0502060401010101" pitchFamily="34" charset="-79"/>
                <a:cs typeface="David" panose="020E0502060401010101" pitchFamily="34" charset="-79"/>
              </a:rPr>
              <a:t>עד כאן מבוא לפתיחת ההקדמה</a:t>
            </a:r>
            <a:endParaRPr lang="en-US" sz="2400" b="1" i="1" kern="1200" dirty="0">
              <a:solidFill>
                <a:schemeClr val="tx1"/>
              </a:solidFill>
              <a:latin typeface="David" panose="020E0502060401010101" pitchFamily="34" charset="-79"/>
              <a:cs typeface="David" panose="020E0502060401010101" pitchFamily="34" charset="-79"/>
            </a:endParaRPr>
          </a:p>
        </p:txBody>
      </p:sp>
      <p:sp>
        <p:nvSpPr>
          <p:cNvPr id="3" name="Footer Placeholder 2">
            <a:extLst>
              <a:ext uri="{FF2B5EF4-FFF2-40B4-BE49-F238E27FC236}">
                <a16:creationId xmlns:a16="http://schemas.microsoft.com/office/drawing/2014/main" id="{F7396E7A-3FDC-77B3-BCC9-D18F2EE29BE9}"/>
              </a:ext>
            </a:extLst>
          </p:cNvPr>
          <p:cNvSpPr>
            <a:spLocks noGrp="1"/>
          </p:cNvSpPr>
          <p:nvPr>
            <p:ph type="ftr" sz="quarter" idx="11"/>
          </p:nvPr>
        </p:nvSpPr>
        <p:spPr/>
        <p:txBody>
          <a:bodyPr/>
          <a:lstStyle/>
          <a:p>
            <a:r>
              <a:rPr lang="nn-NO"/>
              <a:t>Intergrating VPL in HE- Meital 2023 - Meir Komar</a:t>
            </a:r>
            <a:endParaRPr lang="en-IL"/>
          </a:p>
        </p:txBody>
      </p:sp>
      <p:pic>
        <p:nvPicPr>
          <p:cNvPr id="5" name="Picture 4" descr="A picture containing text, clock&#10;&#10;Description automatically generated">
            <a:extLst>
              <a:ext uri="{FF2B5EF4-FFF2-40B4-BE49-F238E27FC236}">
                <a16:creationId xmlns:a16="http://schemas.microsoft.com/office/drawing/2014/main" id="{CDCD7773-4ACA-B46D-94EB-F090FA63E022}"/>
              </a:ext>
            </a:extLst>
          </p:cNvPr>
          <p:cNvPicPr>
            <a:picLocks noChangeAspect="1"/>
          </p:cNvPicPr>
          <p:nvPr/>
        </p:nvPicPr>
        <p:blipFill>
          <a:blip r:embed="rId2"/>
          <a:stretch>
            <a:fillRect/>
          </a:stretch>
        </p:blipFill>
        <p:spPr>
          <a:xfrm>
            <a:off x="0" y="0"/>
            <a:ext cx="2857500" cy="1495425"/>
          </a:xfrm>
          <a:prstGeom prst="rect">
            <a:avLst/>
          </a:prstGeom>
        </p:spPr>
      </p:pic>
      <p:sp>
        <p:nvSpPr>
          <p:cNvPr id="6" name="Slide Number Placeholder 5">
            <a:extLst>
              <a:ext uri="{FF2B5EF4-FFF2-40B4-BE49-F238E27FC236}">
                <a16:creationId xmlns:a16="http://schemas.microsoft.com/office/drawing/2014/main" id="{6CE79706-B171-C28D-07F2-8D064B567068}"/>
              </a:ext>
            </a:extLst>
          </p:cNvPr>
          <p:cNvSpPr>
            <a:spLocks noGrp="1"/>
          </p:cNvSpPr>
          <p:nvPr>
            <p:ph type="sldNum" sz="quarter" idx="12"/>
          </p:nvPr>
        </p:nvSpPr>
        <p:spPr/>
        <p:txBody>
          <a:bodyPr/>
          <a:lstStyle/>
          <a:p>
            <a:fld id="{DA041AC3-8FBC-481B-BF4C-E6A536CD0D72}" type="slidenum">
              <a:rPr lang="en-IL" smtClean="0"/>
              <a:t>15</a:t>
            </a:fld>
            <a:endParaRPr lang="en-IL"/>
          </a:p>
        </p:txBody>
      </p:sp>
    </p:spTree>
    <p:extLst>
      <p:ext uri="{BB962C8B-B14F-4D97-AF65-F5344CB8AC3E}">
        <p14:creationId xmlns:p14="http://schemas.microsoft.com/office/powerpoint/2010/main" val="1264946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5458B27-2682-0ADA-F8CA-2D8483256880}"/>
              </a:ext>
            </a:extLst>
          </p:cNvPr>
          <p:cNvSpPr>
            <a:spLocks noGrp="1"/>
          </p:cNvSpPr>
          <p:nvPr>
            <p:ph type="ftr" sz="quarter" idx="11"/>
          </p:nvPr>
        </p:nvSpPr>
        <p:spPr/>
        <p:txBody>
          <a:bodyPr/>
          <a:lstStyle/>
          <a:p>
            <a:r>
              <a:rPr lang="nn-NO"/>
              <a:t>Intergrating VPL in HE- Meital 2023 - Meir Komar</a:t>
            </a:r>
            <a:endParaRPr lang="en-IL"/>
          </a:p>
        </p:txBody>
      </p:sp>
      <p:sp>
        <p:nvSpPr>
          <p:cNvPr id="3" name="Slide Number Placeholder 2">
            <a:extLst>
              <a:ext uri="{FF2B5EF4-FFF2-40B4-BE49-F238E27FC236}">
                <a16:creationId xmlns:a16="http://schemas.microsoft.com/office/drawing/2014/main" id="{29B6FA6B-5B93-7453-6161-07437FE9B8BB}"/>
              </a:ext>
            </a:extLst>
          </p:cNvPr>
          <p:cNvSpPr>
            <a:spLocks noGrp="1"/>
          </p:cNvSpPr>
          <p:nvPr>
            <p:ph type="sldNum" sz="quarter" idx="12"/>
          </p:nvPr>
        </p:nvSpPr>
        <p:spPr/>
        <p:txBody>
          <a:bodyPr/>
          <a:lstStyle/>
          <a:p>
            <a:fld id="{DA041AC3-8FBC-481B-BF4C-E6A536CD0D72}" type="slidenum">
              <a:rPr lang="en-IL" smtClean="0"/>
              <a:t>16</a:t>
            </a:fld>
            <a:endParaRPr lang="en-IL"/>
          </a:p>
        </p:txBody>
      </p:sp>
      <p:pic>
        <p:nvPicPr>
          <p:cNvPr id="5" name="Picture 4" descr="Diagram&#10;&#10;Description automatically generated">
            <a:extLst>
              <a:ext uri="{FF2B5EF4-FFF2-40B4-BE49-F238E27FC236}">
                <a16:creationId xmlns:a16="http://schemas.microsoft.com/office/drawing/2014/main" id="{DBADFC57-F9B7-10BC-9342-C435D0E7F2BB}"/>
              </a:ext>
            </a:extLst>
          </p:cNvPr>
          <p:cNvPicPr>
            <a:picLocks noChangeAspect="1"/>
          </p:cNvPicPr>
          <p:nvPr/>
        </p:nvPicPr>
        <p:blipFill>
          <a:blip r:embed="rId2"/>
          <a:stretch>
            <a:fillRect/>
          </a:stretch>
        </p:blipFill>
        <p:spPr>
          <a:xfrm>
            <a:off x="0" y="1970887"/>
            <a:ext cx="12192000" cy="2916226"/>
          </a:xfrm>
          <a:prstGeom prst="rect">
            <a:avLst/>
          </a:prstGeom>
        </p:spPr>
      </p:pic>
      <p:sp>
        <p:nvSpPr>
          <p:cNvPr id="6" name="Action Button: Return 5">
            <a:hlinkClick r:id="" action="ppaction://hlinkshowjump?jump=lastslideviewed" highlightClick="1"/>
            <a:extLst>
              <a:ext uri="{FF2B5EF4-FFF2-40B4-BE49-F238E27FC236}">
                <a16:creationId xmlns:a16="http://schemas.microsoft.com/office/drawing/2014/main" id="{D769F9A3-7D67-F29A-CECA-4EDF510354C3}"/>
              </a:ext>
            </a:extLst>
          </p:cNvPr>
          <p:cNvSpPr/>
          <p:nvPr/>
        </p:nvSpPr>
        <p:spPr>
          <a:xfrm>
            <a:off x="21455" y="5045269"/>
            <a:ext cx="1420103" cy="1058981"/>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1171800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48CCCACC-75B3-27B5-36A4-84C94EC9F1F9}"/>
              </a:ext>
            </a:extLst>
          </p:cNvPr>
          <p:cNvGraphicFramePr/>
          <p:nvPr>
            <p:extLst>
              <p:ext uri="{D42A27DB-BD31-4B8C-83A1-F6EECF244321}">
                <p14:modId xmlns:p14="http://schemas.microsoft.com/office/powerpoint/2010/main" val="1669971972"/>
              </p:ext>
            </p:extLst>
          </p:nvPr>
        </p:nvGraphicFramePr>
        <p:xfrm>
          <a:off x="2832100" y="329141"/>
          <a:ext cx="10160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F6805282-AFA3-F872-9010-21F9B693AF75}"/>
              </a:ext>
            </a:extLst>
          </p:cNvPr>
          <p:cNvSpPr/>
          <p:nvPr/>
        </p:nvSpPr>
        <p:spPr>
          <a:xfrm>
            <a:off x="-28575" y="-9525"/>
            <a:ext cx="3457575" cy="613387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Agenda</a:t>
            </a:r>
            <a:endParaRPr kumimoji="0" lang="en-IL"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 name="Footer Placeholder 9">
            <a:extLst>
              <a:ext uri="{FF2B5EF4-FFF2-40B4-BE49-F238E27FC236}">
                <a16:creationId xmlns:a16="http://schemas.microsoft.com/office/drawing/2014/main" id="{71C0580B-D8B2-2C06-4211-895438483E59}"/>
              </a:ext>
            </a:extLst>
          </p:cNvPr>
          <p:cNvSpPr>
            <a:spLocks noGrp="1"/>
          </p:cNvSpPr>
          <p:nvPr>
            <p:ph type="ftr" sz="quarter" idx="11"/>
          </p:nvPr>
        </p:nvSpPr>
        <p:spPr>
          <a:xfrm>
            <a:off x="5088502" y="6499671"/>
            <a:ext cx="8010824" cy="261853"/>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n-NO" sz="1800" b="0" i="0" u="none" strike="noStrike" kern="1200" cap="none" spc="0" normalizeH="0" baseline="0" noProof="0">
                <a:ln>
                  <a:noFill/>
                </a:ln>
                <a:solidFill>
                  <a:prstClr val="white"/>
                </a:solidFill>
                <a:effectLst/>
                <a:uLnTx/>
                <a:uFillTx/>
                <a:latin typeface="David" panose="020E0502060401010101" pitchFamily="34" charset="-79"/>
                <a:ea typeface="+mn-ea"/>
                <a:cs typeface="David" panose="020E0502060401010101" pitchFamily="34" charset="-79"/>
              </a:rPr>
              <a:t>Intergrating VPL in HE- Meital 2023 - Meir Komar</a:t>
            </a:r>
            <a:endParaRPr kumimoji="0" lang="en-IL" sz="1800" b="0"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endParaRPr>
          </a:p>
        </p:txBody>
      </p:sp>
      <p:sp>
        <p:nvSpPr>
          <p:cNvPr id="2" name="Slide Number Placeholder 1">
            <a:extLst>
              <a:ext uri="{FF2B5EF4-FFF2-40B4-BE49-F238E27FC236}">
                <a16:creationId xmlns:a16="http://schemas.microsoft.com/office/drawing/2014/main" id="{C2215A2F-870C-0AF5-A079-B9AB8093A803}"/>
              </a:ext>
            </a:extLst>
          </p:cNvPr>
          <p:cNvSpPr>
            <a:spLocks noGrp="1"/>
          </p:cNvSpPr>
          <p:nvPr>
            <p:ph type="sldNum" sz="quarter" idx="12"/>
          </p:nvPr>
        </p:nvSpPr>
        <p:spPr/>
        <p:txBody>
          <a:bodyPr/>
          <a:lstStyle/>
          <a:p>
            <a:fld id="{DA041AC3-8FBC-481B-BF4C-E6A536CD0D72}" type="slidenum">
              <a:rPr lang="en-IL" smtClean="0"/>
              <a:t>2</a:t>
            </a:fld>
            <a:endParaRPr lang="en-IL" dirty="0"/>
          </a:p>
        </p:txBody>
      </p:sp>
    </p:spTree>
    <p:extLst>
      <p:ext uri="{BB962C8B-B14F-4D97-AF65-F5344CB8AC3E}">
        <p14:creationId xmlns:p14="http://schemas.microsoft.com/office/powerpoint/2010/main" val="348562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94554429-75E4-490F-9C34-57B78EFE12F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A9A652DC-210D-413A-BE27-1CA8D06770C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0DDEE6BE-9B75-49F5-A907-82018792149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B43886A9-2080-4D38-A1C8-ECF86D90BBC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022D17E9-2A66-4077-B905-013A5160AE2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A0DE91D5-E496-43C6-8ABE-EE27D2C68A5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ED7F9715-3D9F-4FD6-A845-8C008556736B}"/>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7E8B873D-D3C2-4EA3-9D83-6CFEFB9CA6D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3A67CE31-5FB2-4C3E-BEEB-5D9A7FB3ED1D}"/>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36EA3165-67F3-4E7C-917A-DC78C92ACC5F}"/>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B5EF6834-239D-4CE6-8772-18A465CF4BC9}"/>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graphicEl>
                                              <a:dgm id="{7AB5E904-B1A2-40F7-8B61-E1D44378DFE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805282-AFA3-F872-9010-21F9B693AF75}"/>
              </a:ext>
            </a:extLst>
          </p:cNvPr>
          <p:cNvSpPr/>
          <p:nvPr/>
        </p:nvSpPr>
        <p:spPr>
          <a:xfrm>
            <a:off x="-28575" y="-85725"/>
            <a:ext cx="3457575" cy="621506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Introduction</a:t>
            </a:r>
          </a:p>
        </p:txBody>
      </p:sp>
      <p:sp>
        <p:nvSpPr>
          <p:cNvPr id="10" name="Footer Placeholder 9">
            <a:extLst>
              <a:ext uri="{FF2B5EF4-FFF2-40B4-BE49-F238E27FC236}">
                <a16:creationId xmlns:a16="http://schemas.microsoft.com/office/drawing/2014/main" id="{C88429B9-0800-D426-FB2A-08264964378F}"/>
              </a:ext>
            </a:extLst>
          </p:cNvPr>
          <p:cNvSpPr>
            <a:spLocks noGrp="1"/>
          </p:cNvSpPr>
          <p:nvPr>
            <p:ph type="ftr" sz="quarter" idx="11"/>
          </p:nvPr>
        </p:nvSpPr>
        <p:spPr>
          <a:xfrm>
            <a:off x="4962083" y="6456104"/>
            <a:ext cx="7977536" cy="287043"/>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n-NO" sz="1800" b="0" i="0" u="none" strike="noStrike" kern="1200" cap="none" spc="0" normalizeH="0" baseline="0" noProof="0">
                <a:ln>
                  <a:noFill/>
                </a:ln>
                <a:solidFill>
                  <a:prstClr val="white"/>
                </a:solidFill>
                <a:effectLst/>
                <a:uLnTx/>
                <a:uFillTx/>
                <a:latin typeface="David" panose="020E0502060401010101" pitchFamily="34" charset="-79"/>
                <a:ea typeface="+mn-ea"/>
                <a:cs typeface="David" panose="020E0502060401010101" pitchFamily="34" charset="-79"/>
              </a:rPr>
              <a:t>Intergrating VPL in HE- Meital 2023 - Meir Komar</a:t>
            </a:r>
            <a:endParaRPr kumimoji="0" lang="en-IL" sz="1800" b="0" i="0" u="none" strike="noStrike" kern="1200" cap="none" spc="0" normalizeH="0" baseline="0" noProof="0">
              <a:ln>
                <a:noFill/>
              </a:ln>
              <a:solidFill>
                <a:prstClr val="white"/>
              </a:solidFill>
              <a:effectLst/>
              <a:uLnTx/>
              <a:uFillTx/>
              <a:latin typeface="David" panose="020E0502060401010101" pitchFamily="34" charset="-79"/>
              <a:ea typeface="+mn-ea"/>
              <a:cs typeface="David" panose="020E0502060401010101" pitchFamily="34" charset="-79"/>
            </a:endParaRPr>
          </a:p>
        </p:txBody>
      </p:sp>
      <p:sp>
        <p:nvSpPr>
          <p:cNvPr id="3" name="Slide Number Placeholder 2">
            <a:extLst>
              <a:ext uri="{FF2B5EF4-FFF2-40B4-BE49-F238E27FC236}">
                <a16:creationId xmlns:a16="http://schemas.microsoft.com/office/drawing/2014/main" id="{78B319E0-359A-08FD-FFC3-7F3173DBFADB}"/>
              </a:ext>
            </a:extLst>
          </p:cNvPr>
          <p:cNvSpPr>
            <a:spLocks noGrp="1"/>
          </p:cNvSpPr>
          <p:nvPr>
            <p:ph type="sldNum" sz="quarter" idx="12"/>
          </p:nvPr>
        </p:nvSpPr>
        <p:spPr/>
        <p:txBody>
          <a:bodyPr/>
          <a:lstStyle/>
          <a:p>
            <a:fld id="{DA041AC3-8FBC-481B-BF4C-E6A536CD0D72}" type="slidenum">
              <a:rPr lang="en-IL" smtClean="0"/>
              <a:t>3</a:t>
            </a:fld>
            <a:endParaRPr lang="en-IL"/>
          </a:p>
        </p:txBody>
      </p:sp>
      <p:pic>
        <p:nvPicPr>
          <p:cNvPr id="7" name="Picture 6">
            <a:extLst>
              <a:ext uri="{FF2B5EF4-FFF2-40B4-BE49-F238E27FC236}">
                <a16:creationId xmlns:a16="http://schemas.microsoft.com/office/drawing/2014/main" id="{C0128E34-F896-E236-A6E7-B398C4E93D0C}"/>
              </a:ext>
            </a:extLst>
          </p:cNvPr>
          <p:cNvPicPr>
            <a:picLocks noChangeAspect="1"/>
          </p:cNvPicPr>
          <p:nvPr/>
        </p:nvPicPr>
        <p:blipFill>
          <a:blip r:embed="rId3"/>
          <a:stretch>
            <a:fillRect/>
          </a:stretch>
        </p:blipFill>
        <p:spPr>
          <a:xfrm>
            <a:off x="3405809" y="-39758"/>
            <a:ext cx="8819528" cy="6169094"/>
          </a:xfrm>
          <a:prstGeom prst="rect">
            <a:avLst/>
          </a:prstGeom>
        </p:spPr>
      </p:pic>
      <p:grpSp>
        <p:nvGrpSpPr>
          <p:cNvPr id="9" name="Group 8">
            <a:extLst>
              <a:ext uri="{FF2B5EF4-FFF2-40B4-BE49-F238E27FC236}">
                <a16:creationId xmlns:a16="http://schemas.microsoft.com/office/drawing/2014/main" id="{7FD13650-A997-6C5B-37CC-74FB5A5B40D5}"/>
              </a:ext>
            </a:extLst>
          </p:cNvPr>
          <p:cNvGrpSpPr/>
          <p:nvPr/>
        </p:nvGrpSpPr>
        <p:grpSpPr>
          <a:xfrm>
            <a:off x="3587261" y="4929007"/>
            <a:ext cx="6486524" cy="1200329"/>
            <a:chOff x="3587261" y="4929007"/>
            <a:chExt cx="6486524" cy="1200329"/>
          </a:xfrm>
        </p:grpSpPr>
        <p:sp>
          <p:nvSpPr>
            <p:cNvPr id="5" name="TextBox 4">
              <a:extLst>
                <a:ext uri="{FF2B5EF4-FFF2-40B4-BE49-F238E27FC236}">
                  <a16:creationId xmlns:a16="http://schemas.microsoft.com/office/drawing/2014/main" id="{0FF8D053-7ED3-9B2B-7EB6-32C386ACA810}"/>
                </a:ext>
              </a:extLst>
            </p:cNvPr>
            <p:cNvSpPr txBox="1"/>
            <p:nvPr/>
          </p:nvSpPr>
          <p:spPr>
            <a:xfrm>
              <a:off x="3587261" y="4929007"/>
              <a:ext cx="6486524" cy="1200329"/>
            </a:xfrm>
            <a:prstGeom prst="rect">
              <a:avLst/>
            </a:prstGeom>
            <a:noFill/>
          </p:spPr>
          <p:txBody>
            <a:bodyPr wrap="square">
              <a:spAutoFit/>
            </a:bodyPr>
            <a:lstStyle/>
            <a:p>
              <a:r>
                <a:rPr lang="es-ES" b="0" i="0" dirty="0">
                  <a:effectLst/>
                  <a:latin typeface="Arial" panose="020B0604020202020204" pitchFamily="34" charset="0"/>
                </a:rPr>
                <a:t>Prof. Juan Carlos Rodríguez del Pino</a:t>
              </a:r>
            </a:p>
            <a:p>
              <a:r>
                <a:rPr lang="es-ES" b="0" i="0" dirty="0">
                  <a:effectLst/>
                  <a:latin typeface="Arial" panose="020B0604020202020204" pitchFamily="34" charset="0"/>
                </a:rPr>
                <a:t>Information Systems Department</a:t>
              </a:r>
            </a:p>
            <a:p>
              <a:pPr algn="l"/>
              <a:r>
                <a:rPr lang="es-ES" b="0" dirty="0">
                  <a:solidFill>
                    <a:srgbClr val="565A5C"/>
                  </a:solidFill>
                  <a:effectLst/>
                  <a:latin typeface="Rubik"/>
                </a:rPr>
                <a:t>Universidad de Las Palmas de Gran Canaria</a:t>
              </a:r>
              <a:br>
                <a:rPr lang="es-ES" b="1" i="0" u="none" strike="noStrike" dirty="0">
                  <a:solidFill>
                    <a:srgbClr val="FFFFFF"/>
                  </a:solidFill>
                  <a:effectLst/>
                  <a:latin typeface="Rubik"/>
                  <a:hlinkClick r:id="rId4" tooltip="Personal de Administración y Servicios"/>
                </a:rPr>
              </a:br>
              <a:endParaRPr lang="es-ES" b="0" i="0" dirty="0">
                <a:effectLst/>
                <a:latin typeface="Arial" panose="020B0604020202020204" pitchFamily="34" charset="0"/>
              </a:endParaRPr>
            </a:p>
          </p:txBody>
        </p:sp>
        <p:pic>
          <p:nvPicPr>
            <p:cNvPr id="1026" name="Picture 2">
              <a:extLst>
                <a:ext uri="{FF2B5EF4-FFF2-40B4-BE49-F238E27FC236}">
                  <a16:creationId xmlns:a16="http://schemas.microsoft.com/office/drawing/2014/main" id="{F006C288-8B57-59ED-9847-9185617985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9613" y="4929007"/>
              <a:ext cx="1011238" cy="1000125"/>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Oval 10">
            <a:extLst>
              <a:ext uri="{FF2B5EF4-FFF2-40B4-BE49-F238E27FC236}">
                <a16:creationId xmlns:a16="http://schemas.microsoft.com/office/drawing/2014/main" id="{E2DADCF8-3C42-B429-47EE-5E0FDC58FE98}"/>
              </a:ext>
            </a:extLst>
          </p:cNvPr>
          <p:cNvSpPr/>
          <p:nvPr/>
        </p:nvSpPr>
        <p:spPr>
          <a:xfrm>
            <a:off x="6049618" y="3392155"/>
            <a:ext cx="1696278" cy="874644"/>
          </a:xfrm>
          <a:prstGeom prst="ellipse">
            <a:avLst/>
          </a:prstGeom>
          <a:solidFill>
            <a:srgbClr val="0070C0">
              <a:alpha val="4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2" name="Oval 11">
            <a:extLst>
              <a:ext uri="{FF2B5EF4-FFF2-40B4-BE49-F238E27FC236}">
                <a16:creationId xmlns:a16="http://schemas.microsoft.com/office/drawing/2014/main" id="{1661D719-71FA-BD93-6B95-1B8A4A258987}"/>
              </a:ext>
            </a:extLst>
          </p:cNvPr>
          <p:cNvSpPr/>
          <p:nvPr/>
        </p:nvSpPr>
        <p:spPr>
          <a:xfrm>
            <a:off x="8950851" y="1132659"/>
            <a:ext cx="1696278" cy="874644"/>
          </a:xfrm>
          <a:prstGeom prst="ellipse">
            <a:avLst/>
          </a:prstGeom>
          <a:solidFill>
            <a:srgbClr val="0070C0">
              <a:alpha val="4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05031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805282-AFA3-F872-9010-21F9B693AF75}"/>
              </a:ext>
            </a:extLst>
          </p:cNvPr>
          <p:cNvSpPr/>
          <p:nvPr/>
        </p:nvSpPr>
        <p:spPr>
          <a:xfrm>
            <a:off x="-28575" y="-85725"/>
            <a:ext cx="3457575" cy="621506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Key Features</a:t>
            </a:r>
          </a:p>
        </p:txBody>
      </p:sp>
      <p:sp>
        <p:nvSpPr>
          <p:cNvPr id="10" name="Footer Placeholder 9">
            <a:extLst>
              <a:ext uri="{FF2B5EF4-FFF2-40B4-BE49-F238E27FC236}">
                <a16:creationId xmlns:a16="http://schemas.microsoft.com/office/drawing/2014/main" id="{C88429B9-0800-D426-FB2A-08264964378F}"/>
              </a:ext>
            </a:extLst>
          </p:cNvPr>
          <p:cNvSpPr>
            <a:spLocks noGrp="1"/>
          </p:cNvSpPr>
          <p:nvPr>
            <p:ph type="ftr" sz="quarter" idx="11"/>
          </p:nvPr>
        </p:nvSpPr>
        <p:spPr>
          <a:xfrm>
            <a:off x="4962083" y="6456104"/>
            <a:ext cx="7977536" cy="287043"/>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n-NO" sz="1800" b="0" i="0" u="none" strike="noStrike" kern="1200" cap="none" spc="0" normalizeH="0" baseline="0" noProof="0">
                <a:ln>
                  <a:noFill/>
                </a:ln>
                <a:solidFill>
                  <a:prstClr val="white"/>
                </a:solidFill>
                <a:effectLst/>
                <a:uLnTx/>
                <a:uFillTx/>
                <a:latin typeface="David" panose="020E0502060401010101" pitchFamily="34" charset="-79"/>
                <a:ea typeface="+mn-ea"/>
                <a:cs typeface="David" panose="020E0502060401010101" pitchFamily="34" charset="-79"/>
              </a:rPr>
              <a:t>Intergrating VPL in HE- Meital 2023 - Meir Komar</a:t>
            </a:r>
            <a:endParaRPr kumimoji="0" lang="en-IL" sz="1800" b="0" i="0" u="none" strike="noStrike" kern="1200" cap="none" spc="0" normalizeH="0" baseline="0" noProof="0">
              <a:ln>
                <a:noFill/>
              </a:ln>
              <a:solidFill>
                <a:prstClr val="white"/>
              </a:solidFill>
              <a:effectLst/>
              <a:uLnTx/>
              <a:uFillTx/>
              <a:latin typeface="David" panose="020E0502060401010101" pitchFamily="34" charset="-79"/>
              <a:ea typeface="+mn-ea"/>
              <a:cs typeface="David" panose="020E0502060401010101" pitchFamily="34" charset="-79"/>
            </a:endParaRPr>
          </a:p>
        </p:txBody>
      </p:sp>
      <p:sp>
        <p:nvSpPr>
          <p:cNvPr id="2" name="TextBox 1">
            <a:extLst>
              <a:ext uri="{FF2B5EF4-FFF2-40B4-BE49-F238E27FC236}">
                <a16:creationId xmlns:a16="http://schemas.microsoft.com/office/drawing/2014/main" id="{ADC20BB8-1D95-CF6C-A556-25A4629D3C86}"/>
              </a:ext>
            </a:extLst>
          </p:cNvPr>
          <p:cNvSpPr txBox="1"/>
          <p:nvPr/>
        </p:nvSpPr>
        <p:spPr>
          <a:xfrm>
            <a:off x="3751660" y="125895"/>
            <a:ext cx="7977537" cy="5697585"/>
          </a:xfrm>
          <a:prstGeom prst="rect">
            <a:avLst/>
          </a:prstGeom>
          <a:noFill/>
        </p:spPr>
        <p:txBody>
          <a:bodyPr wrap="square" rtlCol="0">
            <a:spAutoFit/>
          </a:bodyPr>
          <a:lstStyle/>
          <a:p>
            <a:pPr marL="457200" indent="-457200">
              <a:lnSpc>
                <a:spcPts val="4000"/>
              </a:lnSpc>
              <a:buFont typeface="Wingdings" panose="05000000000000000000" pitchFamily="2" charset="2"/>
              <a:buChar char="ü"/>
            </a:pPr>
            <a:r>
              <a:rPr lang="en-US" sz="2600" dirty="0">
                <a:latin typeface="Book Antiqua" panose="02040602050305030304" pitchFamily="18" charset="0"/>
                <a:cs typeface="Times New Roman" panose="02020603050405020304" pitchFamily="18" charset="0"/>
              </a:rPr>
              <a:t>Basic IDE – with no need for installation or configurations</a:t>
            </a:r>
          </a:p>
          <a:p>
            <a:pPr marL="457200" indent="-457200">
              <a:lnSpc>
                <a:spcPts val="4000"/>
              </a:lnSpc>
              <a:buFont typeface="Wingdings" panose="05000000000000000000" pitchFamily="2" charset="2"/>
              <a:buChar char="ü"/>
            </a:pPr>
            <a:r>
              <a:rPr lang="en-US" sz="2600" dirty="0">
                <a:latin typeface="Book Antiqua" panose="02040602050305030304" pitchFamily="18" charset="0"/>
                <a:cs typeface="Times New Roman" panose="02020603050405020304" pitchFamily="18" charset="0"/>
              </a:rPr>
              <a:t>Integration in Moodle enables:</a:t>
            </a:r>
          </a:p>
          <a:p>
            <a:pPr marL="800100" lvl="1" indent="-342900">
              <a:lnSpc>
                <a:spcPts val="4000"/>
              </a:lnSpc>
              <a:buFont typeface="Wingdings" panose="05000000000000000000" pitchFamily="2" charset="2"/>
              <a:buChar char="Ø"/>
            </a:pPr>
            <a:r>
              <a:rPr lang="en-US" sz="2600" dirty="0">
                <a:latin typeface="Book Antiqua" panose="02040602050305030304" pitchFamily="18" charset="0"/>
                <a:cs typeface="Times New Roman" panose="02020603050405020304" pitchFamily="18" charset="0"/>
              </a:rPr>
              <a:t>Easier management of submissions and evaluations</a:t>
            </a:r>
          </a:p>
          <a:p>
            <a:pPr marL="800100" lvl="1" indent="-342900">
              <a:lnSpc>
                <a:spcPts val="4000"/>
              </a:lnSpc>
              <a:buFont typeface="Wingdings" panose="05000000000000000000" pitchFamily="2" charset="2"/>
              <a:buChar char="Ø"/>
            </a:pPr>
            <a:r>
              <a:rPr lang="en-US" sz="2600" dirty="0">
                <a:latin typeface="Book Antiqua" panose="02040602050305030304" pitchFamily="18" charset="0"/>
                <a:cs typeface="Times New Roman" panose="02020603050405020304" pitchFamily="18" charset="0"/>
              </a:rPr>
              <a:t>Integration with Moodle gradebook</a:t>
            </a:r>
          </a:p>
          <a:p>
            <a:pPr marL="800100" lvl="1" indent="-342900">
              <a:lnSpc>
                <a:spcPts val="4000"/>
              </a:lnSpc>
              <a:buFont typeface="Wingdings" panose="05000000000000000000" pitchFamily="2" charset="2"/>
              <a:buChar char="Ø"/>
            </a:pPr>
            <a:r>
              <a:rPr lang="en-US" sz="2600" dirty="0">
                <a:latin typeface="Book Antiqua" panose="02040602050305030304" pitchFamily="18" charset="0"/>
                <a:cs typeface="Times New Roman" panose="02020603050405020304" pitchFamily="18" charset="0"/>
              </a:rPr>
              <a:t>No need to download, to run and evaluate code </a:t>
            </a:r>
          </a:p>
          <a:p>
            <a:pPr marL="800100" lvl="1" indent="-342900">
              <a:lnSpc>
                <a:spcPts val="4000"/>
              </a:lnSpc>
              <a:buFont typeface="Wingdings" panose="05000000000000000000" pitchFamily="2" charset="2"/>
              <a:buChar char="Ø"/>
            </a:pPr>
            <a:r>
              <a:rPr lang="en-US" sz="2600" dirty="0">
                <a:latin typeface="Book Antiqua" panose="02040602050305030304" pitchFamily="18" charset="0"/>
                <a:cs typeface="Times New Roman" panose="02020603050405020304" pitchFamily="18" charset="0"/>
              </a:rPr>
              <a:t>Allows control of assignment environment</a:t>
            </a:r>
          </a:p>
          <a:p>
            <a:pPr marL="342900" indent="-342900">
              <a:lnSpc>
                <a:spcPts val="4000"/>
              </a:lnSpc>
              <a:buFont typeface="Wingdings" panose="05000000000000000000" pitchFamily="2" charset="2"/>
              <a:buChar char="ü"/>
            </a:pPr>
            <a:r>
              <a:rPr lang="en-US" sz="2600" dirty="0">
                <a:latin typeface="Book Antiqua" panose="02040602050305030304" pitchFamily="18" charset="0"/>
                <a:cs typeface="Times New Roman" panose="02020603050405020304" pitchFamily="18" charset="0"/>
              </a:rPr>
              <a:t> Building of test cases and customization of evaluation</a:t>
            </a:r>
          </a:p>
          <a:p>
            <a:pPr marL="342900" indent="-342900">
              <a:lnSpc>
                <a:spcPts val="4000"/>
              </a:lnSpc>
              <a:buFont typeface="Wingdings" panose="05000000000000000000" pitchFamily="2" charset="2"/>
              <a:buChar char="ü"/>
            </a:pPr>
            <a:r>
              <a:rPr lang="en-US" sz="2600" dirty="0">
                <a:latin typeface="Book Antiqua" panose="02040602050305030304" pitchFamily="18" charset="0"/>
                <a:cs typeface="Times New Roman" panose="02020603050405020304" pitchFamily="18" charset="0"/>
              </a:rPr>
              <a:t> Can identify code similarity (plagiarism)</a:t>
            </a:r>
          </a:p>
        </p:txBody>
      </p:sp>
      <p:sp>
        <p:nvSpPr>
          <p:cNvPr id="3" name="Slide Number Placeholder 2">
            <a:extLst>
              <a:ext uri="{FF2B5EF4-FFF2-40B4-BE49-F238E27FC236}">
                <a16:creationId xmlns:a16="http://schemas.microsoft.com/office/drawing/2014/main" id="{78B319E0-359A-08FD-FFC3-7F3173DBFADB}"/>
              </a:ext>
            </a:extLst>
          </p:cNvPr>
          <p:cNvSpPr>
            <a:spLocks noGrp="1"/>
          </p:cNvSpPr>
          <p:nvPr>
            <p:ph type="sldNum" sz="quarter" idx="12"/>
          </p:nvPr>
        </p:nvSpPr>
        <p:spPr/>
        <p:txBody>
          <a:bodyPr/>
          <a:lstStyle/>
          <a:p>
            <a:fld id="{DA041AC3-8FBC-481B-BF4C-E6A536CD0D72}" type="slidenum">
              <a:rPr lang="en-IL" smtClean="0"/>
              <a:t>4</a:t>
            </a:fld>
            <a:endParaRPr lang="en-IL"/>
          </a:p>
        </p:txBody>
      </p:sp>
    </p:spTree>
    <p:extLst>
      <p:ext uri="{BB962C8B-B14F-4D97-AF65-F5344CB8AC3E}">
        <p14:creationId xmlns:p14="http://schemas.microsoft.com/office/powerpoint/2010/main" val="258532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805282-AFA3-F872-9010-21F9B693AF75}"/>
              </a:ext>
            </a:extLst>
          </p:cNvPr>
          <p:cNvSpPr/>
          <p:nvPr/>
        </p:nvSpPr>
        <p:spPr>
          <a:xfrm>
            <a:off x="-28575" y="-85725"/>
            <a:ext cx="3457575" cy="621506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Supported</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Languages</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AutoShape 2">
            <a:extLst>
              <a:ext uri="{FF2B5EF4-FFF2-40B4-BE49-F238E27FC236}">
                <a16:creationId xmlns:a16="http://schemas.microsoft.com/office/drawing/2014/main" id="{5B78D6A5-5BC3-60AA-593C-CBCEE96517AC}"/>
              </a:ext>
            </a:extLst>
          </p:cNvPr>
          <p:cNvSpPr>
            <a:spLocks noChangeAspect="1" noChangeArrowheads="1"/>
          </p:cNvSpPr>
          <p:nvPr/>
        </p:nvSpPr>
        <p:spPr bwMode="auto">
          <a:xfrm flipV="1">
            <a:off x="5353050" y="2567306"/>
            <a:ext cx="303166" cy="457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4" name="AutoShape 3" descr="meir komar">
            <a:extLst>
              <a:ext uri="{FF2B5EF4-FFF2-40B4-BE49-F238E27FC236}">
                <a16:creationId xmlns:a16="http://schemas.microsoft.com/office/drawing/2014/main" id="{9C0358C3-283A-2A37-6096-18AC3C3DBC48}"/>
              </a:ext>
            </a:extLst>
          </p:cNvPr>
          <p:cNvSpPr>
            <a:spLocks noChangeAspect="1" noChangeArrowheads="1"/>
          </p:cNvSpPr>
          <p:nvPr/>
        </p:nvSpPr>
        <p:spPr bwMode="auto">
          <a:xfrm flipV="1">
            <a:off x="5734050" y="2567306"/>
            <a:ext cx="303166" cy="457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0" name="Footer Placeholder 9">
            <a:extLst>
              <a:ext uri="{FF2B5EF4-FFF2-40B4-BE49-F238E27FC236}">
                <a16:creationId xmlns:a16="http://schemas.microsoft.com/office/drawing/2014/main" id="{C88429B9-0800-D426-FB2A-08264964378F}"/>
              </a:ext>
            </a:extLst>
          </p:cNvPr>
          <p:cNvSpPr>
            <a:spLocks noGrp="1"/>
          </p:cNvSpPr>
          <p:nvPr>
            <p:ph type="ftr" sz="quarter" idx="11"/>
          </p:nvPr>
        </p:nvSpPr>
        <p:spPr>
          <a:xfrm>
            <a:off x="4863692" y="6452439"/>
            <a:ext cx="7977536" cy="287043"/>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n-NO" sz="1800" b="0" i="0" u="none" strike="noStrike" kern="1200" cap="none" spc="0" normalizeH="0" baseline="0" noProof="0">
                <a:ln>
                  <a:noFill/>
                </a:ln>
                <a:solidFill>
                  <a:prstClr val="white"/>
                </a:solidFill>
                <a:effectLst/>
                <a:uLnTx/>
                <a:uFillTx/>
                <a:latin typeface="David" panose="020E0502060401010101" pitchFamily="34" charset="-79"/>
                <a:ea typeface="+mn-ea"/>
                <a:cs typeface="David" panose="020E0502060401010101" pitchFamily="34" charset="-79"/>
              </a:rPr>
              <a:t>Intergrating VPL in HE- Meital 2023 - Meir Komar</a:t>
            </a:r>
            <a:endParaRPr kumimoji="0" lang="en-IL" sz="1800" b="0"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endParaRPr>
          </a:p>
        </p:txBody>
      </p:sp>
      <p:sp>
        <p:nvSpPr>
          <p:cNvPr id="5" name="Action Button: Get Information 4">
            <a:hlinkClick r:id="rId2" highlightClick="1"/>
            <a:extLst>
              <a:ext uri="{FF2B5EF4-FFF2-40B4-BE49-F238E27FC236}">
                <a16:creationId xmlns:a16="http://schemas.microsoft.com/office/drawing/2014/main" id="{76BF5F5B-EA3A-7C29-7E38-DA9AE5814447}"/>
              </a:ext>
            </a:extLst>
          </p:cNvPr>
          <p:cNvSpPr/>
          <p:nvPr/>
        </p:nvSpPr>
        <p:spPr>
          <a:xfrm>
            <a:off x="-28575" y="4881851"/>
            <a:ext cx="1219718" cy="1237960"/>
          </a:xfrm>
          <a:prstGeom prst="actionButtonInformati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graphicFrame>
        <p:nvGraphicFramePr>
          <p:cNvPr id="9" name="Table 4">
            <a:extLst>
              <a:ext uri="{FF2B5EF4-FFF2-40B4-BE49-F238E27FC236}">
                <a16:creationId xmlns:a16="http://schemas.microsoft.com/office/drawing/2014/main" id="{6ED6356F-4556-5A50-9D2D-209734E8B773}"/>
              </a:ext>
            </a:extLst>
          </p:cNvPr>
          <p:cNvGraphicFramePr>
            <a:graphicFrameLocks noGrp="1"/>
          </p:cNvGraphicFramePr>
          <p:nvPr>
            <p:extLst>
              <p:ext uri="{D42A27DB-BD31-4B8C-83A1-F6EECF244321}">
                <p14:modId xmlns:p14="http://schemas.microsoft.com/office/powerpoint/2010/main" val="1199254951"/>
              </p:ext>
            </p:extLst>
          </p:nvPr>
        </p:nvGraphicFramePr>
        <p:xfrm>
          <a:off x="3722775" y="331013"/>
          <a:ext cx="3241040" cy="2629956"/>
        </p:xfrm>
        <a:graphic>
          <a:graphicData uri="http://schemas.openxmlformats.org/drawingml/2006/table">
            <a:tbl>
              <a:tblPr firstRow="1" bandRow="1">
                <a:tableStyleId>{5C22544A-7EE6-4342-B048-85BDC9FD1C3A}</a:tableStyleId>
              </a:tblPr>
              <a:tblGrid>
                <a:gridCol w="1620520">
                  <a:extLst>
                    <a:ext uri="{9D8B030D-6E8A-4147-A177-3AD203B41FA5}">
                      <a16:colId xmlns:a16="http://schemas.microsoft.com/office/drawing/2014/main" val="2533844777"/>
                    </a:ext>
                  </a:extLst>
                </a:gridCol>
                <a:gridCol w="1620520">
                  <a:extLst>
                    <a:ext uri="{9D8B030D-6E8A-4147-A177-3AD203B41FA5}">
                      <a16:colId xmlns:a16="http://schemas.microsoft.com/office/drawing/2014/main" val="875343303"/>
                    </a:ext>
                  </a:extLst>
                </a:gridCol>
              </a:tblGrid>
              <a:tr h="375708">
                <a:tc>
                  <a:txBody>
                    <a:bodyPr/>
                    <a:lstStyle/>
                    <a:p>
                      <a:r>
                        <a:rPr lang="en-US" b="0" dirty="0">
                          <a:solidFill>
                            <a:schemeClr val="tx1"/>
                          </a:solidFill>
                        </a:rPr>
                        <a:t>ADA</a:t>
                      </a:r>
                      <a:endParaRPr lang="en-IL"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Lisp</a:t>
                      </a:r>
                      <a:endParaRPr lang="en-IL"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1436916"/>
                  </a:ext>
                </a:extLst>
              </a:tr>
              <a:tr h="375708">
                <a:tc>
                  <a:txBody>
                    <a:bodyPr/>
                    <a:lstStyle/>
                    <a:p>
                      <a:r>
                        <a:rPr lang="en-US" b="0" dirty="0">
                          <a:solidFill>
                            <a:schemeClr val="tx1"/>
                          </a:solidFill>
                        </a:rPr>
                        <a:t>Assembler-x86</a:t>
                      </a:r>
                      <a:endParaRPr lang="en-IL"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err="1">
                          <a:solidFill>
                            <a:schemeClr val="tx1"/>
                          </a:solidFill>
                        </a:rPr>
                        <a:t>Mips</a:t>
                      </a:r>
                      <a:endParaRPr lang="en-IL"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3462000"/>
                  </a:ext>
                </a:extLst>
              </a:tr>
              <a:tr h="375708">
                <a:tc>
                  <a:txBody>
                    <a:bodyPr/>
                    <a:lstStyle/>
                    <a:p>
                      <a:r>
                        <a:rPr lang="en-US" b="0" dirty="0">
                          <a:solidFill>
                            <a:schemeClr val="tx1"/>
                          </a:solidFill>
                        </a:rPr>
                        <a:t>Groovy</a:t>
                      </a:r>
                      <a:endParaRPr lang="en-IL"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Pascal</a:t>
                      </a:r>
                      <a:endParaRPr lang="en-IL"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7710033"/>
                  </a:ext>
                </a:extLst>
              </a:tr>
              <a:tr h="375708">
                <a:tc>
                  <a:txBody>
                    <a:bodyPr/>
                    <a:lstStyle/>
                    <a:p>
                      <a:r>
                        <a:rPr lang="en-US" b="0" dirty="0">
                          <a:solidFill>
                            <a:schemeClr val="tx1"/>
                          </a:solidFill>
                        </a:rPr>
                        <a:t>Scheme</a:t>
                      </a:r>
                      <a:endParaRPr lang="en-IL"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Perl</a:t>
                      </a:r>
                      <a:endParaRPr lang="en-IL"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0648575"/>
                  </a:ext>
                </a:extLst>
              </a:tr>
              <a:tr h="375708">
                <a:tc>
                  <a:txBody>
                    <a:bodyPr/>
                    <a:lstStyle/>
                    <a:p>
                      <a:r>
                        <a:rPr lang="en-US" b="0" dirty="0">
                          <a:solidFill>
                            <a:schemeClr val="tx1"/>
                          </a:solidFill>
                        </a:rPr>
                        <a:t>Shell</a:t>
                      </a:r>
                      <a:endParaRPr lang="en-IL"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err="1">
                          <a:solidFill>
                            <a:schemeClr val="tx1"/>
                          </a:solidFill>
                        </a:rPr>
                        <a:t>Proglog</a:t>
                      </a:r>
                      <a:endParaRPr lang="en-IL"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5230343"/>
                  </a:ext>
                </a:extLst>
              </a:tr>
              <a:tr h="375708">
                <a:tc>
                  <a:txBody>
                    <a:bodyPr/>
                    <a:lstStyle/>
                    <a:p>
                      <a:r>
                        <a:rPr lang="en-US" b="0" dirty="0">
                          <a:solidFill>
                            <a:schemeClr val="tx1"/>
                          </a:solidFill>
                        </a:rPr>
                        <a:t>Verilog</a:t>
                      </a:r>
                      <a:endParaRPr lang="en-IL"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SQL</a:t>
                      </a:r>
                      <a:endParaRPr lang="en-IL"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0736589"/>
                  </a:ext>
                </a:extLst>
              </a:tr>
              <a:tr h="375708">
                <a:tc>
                  <a:txBody>
                    <a:bodyPr/>
                    <a:lstStyle/>
                    <a:p>
                      <a:r>
                        <a:rPr lang="en-US" b="0" dirty="0">
                          <a:solidFill>
                            <a:schemeClr val="tx1"/>
                          </a:solidFill>
                        </a:rPr>
                        <a:t>VHDL</a:t>
                      </a:r>
                      <a:endParaRPr lang="en-IL"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L"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6276004"/>
                  </a:ext>
                </a:extLst>
              </a:tr>
            </a:tbl>
          </a:graphicData>
        </a:graphic>
      </p:graphicFrame>
      <p:pic>
        <p:nvPicPr>
          <p:cNvPr id="12" name="Picture 11" descr="Logo&#10;&#10;Description automatically generated">
            <a:extLst>
              <a:ext uri="{FF2B5EF4-FFF2-40B4-BE49-F238E27FC236}">
                <a16:creationId xmlns:a16="http://schemas.microsoft.com/office/drawing/2014/main" id="{64554296-26DB-609B-BD97-B08322FAA5D9}"/>
              </a:ext>
            </a:extLst>
          </p:cNvPr>
          <p:cNvPicPr>
            <a:picLocks noChangeAspect="1"/>
          </p:cNvPicPr>
          <p:nvPr/>
        </p:nvPicPr>
        <p:blipFill>
          <a:blip r:embed="rId3"/>
          <a:stretch>
            <a:fillRect/>
          </a:stretch>
        </p:blipFill>
        <p:spPr>
          <a:xfrm>
            <a:off x="3682050" y="3285525"/>
            <a:ext cx="846694" cy="899612"/>
          </a:xfrm>
          <a:prstGeom prst="rect">
            <a:avLst/>
          </a:prstGeom>
        </p:spPr>
      </p:pic>
      <p:pic>
        <p:nvPicPr>
          <p:cNvPr id="14" name="Picture 13" descr="A picture containing text, sign, vector graphics&#10;&#10;Description automatically generated">
            <a:extLst>
              <a:ext uri="{FF2B5EF4-FFF2-40B4-BE49-F238E27FC236}">
                <a16:creationId xmlns:a16="http://schemas.microsoft.com/office/drawing/2014/main" id="{28FF1257-2812-2FF3-702E-31433A371F5F}"/>
              </a:ext>
            </a:extLst>
          </p:cNvPr>
          <p:cNvPicPr>
            <a:picLocks noChangeAspect="1"/>
          </p:cNvPicPr>
          <p:nvPr/>
        </p:nvPicPr>
        <p:blipFill>
          <a:blip r:embed="rId4"/>
          <a:stretch>
            <a:fillRect/>
          </a:stretch>
        </p:blipFill>
        <p:spPr>
          <a:xfrm>
            <a:off x="7270423" y="318073"/>
            <a:ext cx="665057" cy="665057"/>
          </a:xfrm>
          <a:prstGeom prst="rect">
            <a:avLst/>
          </a:prstGeom>
        </p:spPr>
      </p:pic>
      <p:pic>
        <p:nvPicPr>
          <p:cNvPr id="16" name="Picture 15" descr="Icon&#10;&#10;Description automatically generated">
            <a:extLst>
              <a:ext uri="{FF2B5EF4-FFF2-40B4-BE49-F238E27FC236}">
                <a16:creationId xmlns:a16="http://schemas.microsoft.com/office/drawing/2014/main" id="{371E698A-71F9-8CD9-F385-1785A53DFD43}"/>
              </a:ext>
            </a:extLst>
          </p:cNvPr>
          <p:cNvPicPr>
            <a:picLocks noChangeAspect="1"/>
          </p:cNvPicPr>
          <p:nvPr/>
        </p:nvPicPr>
        <p:blipFill>
          <a:blip r:embed="rId5"/>
          <a:stretch>
            <a:fillRect/>
          </a:stretch>
        </p:blipFill>
        <p:spPr>
          <a:xfrm>
            <a:off x="4749590" y="3365719"/>
            <a:ext cx="722850" cy="812303"/>
          </a:xfrm>
          <a:prstGeom prst="rect">
            <a:avLst/>
          </a:prstGeom>
        </p:spPr>
      </p:pic>
      <p:pic>
        <p:nvPicPr>
          <p:cNvPr id="18" name="Picture 17" descr="Icon&#10;&#10;Description automatically generated">
            <a:extLst>
              <a:ext uri="{FF2B5EF4-FFF2-40B4-BE49-F238E27FC236}">
                <a16:creationId xmlns:a16="http://schemas.microsoft.com/office/drawing/2014/main" id="{A00AEE63-8535-4687-5C61-E1F9B6C45AF7}"/>
              </a:ext>
            </a:extLst>
          </p:cNvPr>
          <p:cNvPicPr>
            <a:picLocks noChangeAspect="1"/>
          </p:cNvPicPr>
          <p:nvPr/>
        </p:nvPicPr>
        <p:blipFill>
          <a:blip r:embed="rId6"/>
          <a:stretch>
            <a:fillRect/>
          </a:stretch>
        </p:blipFill>
        <p:spPr>
          <a:xfrm>
            <a:off x="5895069" y="3309068"/>
            <a:ext cx="883917" cy="883917"/>
          </a:xfrm>
          <a:prstGeom prst="rect">
            <a:avLst/>
          </a:prstGeom>
        </p:spPr>
      </p:pic>
      <p:pic>
        <p:nvPicPr>
          <p:cNvPr id="20" name="Picture 19" descr="Icon&#10;&#10;Description automatically generated">
            <a:extLst>
              <a:ext uri="{FF2B5EF4-FFF2-40B4-BE49-F238E27FC236}">
                <a16:creationId xmlns:a16="http://schemas.microsoft.com/office/drawing/2014/main" id="{B9D41D16-5483-1CC8-2E04-DD12BF2E04F5}"/>
              </a:ext>
            </a:extLst>
          </p:cNvPr>
          <p:cNvPicPr>
            <a:picLocks noChangeAspect="1"/>
          </p:cNvPicPr>
          <p:nvPr/>
        </p:nvPicPr>
        <p:blipFill>
          <a:blip r:embed="rId7"/>
          <a:stretch>
            <a:fillRect/>
          </a:stretch>
        </p:blipFill>
        <p:spPr>
          <a:xfrm>
            <a:off x="8462321" y="380814"/>
            <a:ext cx="790650" cy="599365"/>
          </a:xfrm>
          <a:prstGeom prst="rect">
            <a:avLst/>
          </a:prstGeom>
        </p:spPr>
      </p:pic>
      <p:pic>
        <p:nvPicPr>
          <p:cNvPr id="22" name="Picture 21" descr="Icon&#10;&#10;Description automatically generated">
            <a:extLst>
              <a:ext uri="{FF2B5EF4-FFF2-40B4-BE49-F238E27FC236}">
                <a16:creationId xmlns:a16="http://schemas.microsoft.com/office/drawing/2014/main" id="{8030B162-398A-276A-DEFB-B7C24F91DDB5}"/>
              </a:ext>
            </a:extLst>
          </p:cNvPr>
          <p:cNvPicPr>
            <a:picLocks noChangeAspect="1"/>
          </p:cNvPicPr>
          <p:nvPr/>
        </p:nvPicPr>
        <p:blipFill>
          <a:blip r:embed="rId8"/>
          <a:stretch>
            <a:fillRect/>
          </a:stretch>
        </p:blipFill>
        <p:spPr>
          <a:xfrm>
            <a:off x="8369055" y="3455999"/>
            <a:ext cx="867042" cy="736986"/>
          </a:xfrm>
          <a:prstGeom prst="rect">
            <a:avLst/>
          </a:prstGeom>
        </p:spPr>
      </p:pic>
      <p:pic>
        <p:nvPicPr>
          <p:cNvPr id="24" name="Picture 23" descr="Logo&#10;&#10;Description automatically generated">
            <a:extLst>
              <a:ext uri="{FF2B5EF4-FFF2-40B4-BE49-F238E27FC236}">
                <a16:creationId xmlns:a16="http://schemas.microsoft.com/office/drawing/2014/main" id="{73EDDC99-DD69-4448-7AD6-7D062CAB7A32}"/>
              </a:ext>
            </a:extLst>
          </p:cNvPr>
          <p:cNvPicPr>
            <a:picLocks noChangeAspect="1"/>
          </p:cNvPicPr>
          <p:nvPr/>
        </p:nvPicPr>
        <p:blipFill>
          <a:blip r:embed="rId9"/>
          <a:stretch>
            <a:fillRect/>
          </a:stretch>
        </p:blipFill>
        <p:spPr>
          <a:xfrm>
            <a:off x="10092480" y="3522735"/>
            <a:ext cx="552583" cy="552583"/>
          </a:xfrm>
          <a:prstGeom prst="rect">
            <a:avLst/>
          </a:prstGeom>
        </p:spPr>
      </p:pic>
      <p:pic>
        <p:nvPicPr>
          <p:cNvPr id="26" name="Picture 25" descr="A picture containing clipart&#10;&#10;Description automatically generated">
            <a:extLst>
              <a:ext uri="{FF2B5EF4-FFF2-40B4-BE49-F238E27FC236}">
                <a16:creationId xmlns:a16="http://schemas.microsoft.com/office/drawing/2014/main" id="{0CE0476E-7709-C323-3A3A-106C4DFF1C6A}"/>
              </a:ext>
            </a:extLst>
          </p:cNvPr>
          <p:cNvPicPr>
            <a:picLocks noChangeAspect="1"/>
          </p:cNvPicPr>
          <p:nvPr/>
        </p:nvPicPr>
        <p:blipFill>
          <a:blip r:embed="rId10"/>
          <a:stretch>
            <a:fillRect/>
          </a:stretch>
        </p:blipFill>
        <p:spPr>
          <a:xfrm>
            <a:off x="10689616" y="1340098"/>
            <a:ext cx="1242252" cy="466479"/>
          </a:xfrm>
          <a:prstGeom prst="rect">
            <a:avLst/>
          </a:prstGeom>
        </p:spPr>
      </p:pic>
      <p:pic>
        <p:nvPicPr>
          <p:cNvPr id="28" name="Picture 27" descr="Shape, arrow&#10;&#10;Description automatically generated">
            <a:extLst>
              <a:ext uri="{FF2B5EF4-FFF2-40B4-BE49-F238E27FC236}">
                <a16:creationId xmlns:a16="http://schemas.microsoft.com/office/drawing/2014/main" id="{3680B06C-948C-3D07-5AC4-A063130F4B96}"/>
              </a:ext>
            </a:extLst>
          </p:cNvPr>
          <p:cNvPicPr>
            <a:picLocks noChangeAspect="1"/>
          </p:cNvPicPr>
          <p:nvPr/>
        </p:nvPicPr>
        <p:blipFill>
          <a:blip r:embed="rId11"/>
          <a:stretch>
            <a:fillRect/>
          </a:stretch>
        </p:blipFill>
        <p:spPr>
          <a:xfrm>
            <a:off x="7145345" y="4810198"/>
            <a:ext cx="907467" cy="640721"/>
          </a:xfrm>
          <a:prstGeom prst="rect">
            <a:avLst/>
          </a:prstGeom>
        </p:spPr>
      </p:pic>
      <p:pic>
        <p:nvPicPr>
          <p:cNvPr id="30" name="Picture 29" descr="A picture containing text, first-aid kit, sign&#10;&#10;Description automatically generated">
            <a:extLst>
              <a:ext uri="{FF2B5EF4-FFF2-40B4-BE49-F238E27FC236}">
                <a16:creationId xmlns:a16="http://schemas.microsoft.com/office/drawing/2014/main" id="{731240E0-F487-BFE0-DAB1-DF69DE1A963C}"/>
              </a:ext>
            </a:extLst>
          </p:cNvPr>
          <p:cNvPicPr>
            <a:picLocks noChangeAspect="1"/>
          </p:cNvPicPr>
          <p:nvPr/>
        </p:nvPicPr>
        <p:blipFill>
          <a:blip r:embed="rId12"/>
          <a:stretch>
            <a:fillRect/>
          </a:stretch>
        </p:blipFill>
        <p:spPr>
          <a:xfrm>
            <a:off x="11121367" y="2396010"/>
            <a:ext cx="782418" cy="782418"/>
          </a:xfrm>
          <a:prstGeom prst="rect">
            <a:avLst/>
          </a:prstGeom>
        </p:spPr>
      </p:pic>
      <p:pic>
        <p:nvPicPr>
          <p:cNvPr id="32" name="Picture 31" descr="Shape&#10;&#10;Description automatically generated with medium confidence">
            <a:extLst>
              <a:ext uri="{FF2B5EF4-FFF2-40B4-BE49-F238E27FC236}">
                <a16:creationId xmlns:a16="http://schemas.microsoft.com/office/drawing/2014/main" id="{6099519A-B52F-15BC-43AE-0CDC56CE4BAF}"/>
              </a:ext>
            </a:extLst>
          </p:cNvPr>
          <p:cNvPicPr>
            <a:picLocks noChangeAspect="1"/>
          </p:cNvPicPr>
          <p:nvPr/>
        </p:nvPicPr>
        <p:blipFill>
          <a:blip r:embed="rId13"/>
          <a:stretch>
            <a:fillRect/>
          </a:stretch>
        </p:blipFill>
        <p:spPr>
          <a:xfrm>
            <a:off x="8375934" y="1371912"/>
            <a:ext cx="1914246" cy="422480"/>
          </a:xfrm>
          <a:prstGeom prst="rect">
            <a:avLst/>
          </a:prstGeom>
        </p:spPr>
      </p:pic>
      <p:pic>
        <p:nvPicPr>
          <p:cNvPr id="34" name="Picture 33" descr="Icon&#10;&#10;Description automatically generated">
            <a:extLst>
              <a:ext uri="{FF2B5EF4-FFF2-40B4-BE49-F238E27FC236}">
                <a16:creationId xmlns:a16="http://schemas.microsoft.com/office/drawing/2014/main" id="{5230056C-CDAA-8B90-F2C0-CBFC7E89FEC3}"/>
              </a:ext>
            </a:extLst>
          </p:cNvPr>
          <p:cNvPicPr>
            <a:picLocks noChangeAspect="1"/>
          </p:cNvPicPr>
          <p:nvPr/>
        </p:nvPicPr>
        <p:blipFill>
          <a:blip r:embed="rId14"/>
          <a:stretch>
            <a:fillRect/>
          </a:stretch>
        </p:blipFill>
        <p:spPr>
          <a:xfrm>
            <a:off x="5736163" y="4625901"/>
            <a:ext cx="927668" cy="927668"/>
          </a:xfrm>
          <a:prstGeom prst="rect">
            <a:avLst/>
          </a:prstGeom>
        </p:spPr>
      </p:pic>
      <p:pic>
        <p:nvPicPr>
          <p:cNvPr id="36" name="Picture 35" descr="A picture containing text, clipart&#10;&#10;Description automatically generated">
            <a:extLst>
              <a:ext uri="{FF2B5EF4-FFF2-40B4-BE49-F238E27FC236}">
                <a16:creationId xmlns:a16="http://schemas.microsoft.com/office/drawing/2014/main" id="{8FA55C9E-F85E-5552-3B75-A05937A80073}"/>
              </a:ext>
            </a:extLst>
          </p:cNvPr>
          <p:cNvPicPr>
            <a:picLocks noChangeAspect="1"/>
          </p:cNvPicPr>
          <p:nvPr/>
        </p:nvPicPr>
        <p:blipFill>
          <a:blip r:embed="rId15"/>
          <a:stretch>
            <a:fillRect/>
          </a:stretch>
        </p:blipFill>
        <p:spPr>
          <a:xfrm>
            <a:off x="8433877" y="4693154"/>
            <a:ext cx="837167" cy="837167"/>
          </a:xfrm>
          <a:prstGeom prst="rect">
            <a:avLst/>
          </a:prstGeom>
        </p:spPr>
      </p:pic>
      <p:pic>
        <p:nvPicPr>
          <p:cNvPr id="38" name="Picture 37" descr="Icon&#10;&#10;Description automatically generated">
            <a:extLst>
              <a:ext uri="{FF2B5EF4-FFF2-40B4-BE49-F238E27FC236}">
                <a16:creationId xmlns:a16="http://schemas.microsoft.com/office/drawing/2014/main" id="{6E797AD2-5E04-5DB5-77A2-69309B20519B}"/>
              </a:ext>
            </a:extLst>
          </p:cNvPr>
          <p:cNvPicPr>
            <a:picLocks noChangeAspect="1"/>
          </p:cNvPicPr>
          <p:nvPr/>
        </p:nvPicPr>
        <p:blipFill>
          <a:blip r:embed="rId16"/>
          <a:stretch>
            <a:fillRect/>
          </a:stretch>
        </p:blipFill>
        <p:spPr>
          <a:xfrm>
            <a:off x="9750887" y="4656381"/>
            <a:ext cx="750450" cy="750450"/>
          </a:xfrm>
          <a:prstGeom prst="rect">
            <a:avLst/>
          </a:prstGeom>
        </p:spPr>
      </p:pic>
      <p:pic>
        <p:nvPicPr>
          <p:cNvPr id="40" name="Picture 39" descr="Logo&#10;&#10;Description automatically generated">
            <a:extLst>
              <a:ext uri="{FF2B5EF4-FFF2-40B4-BE49-F238E27FC236}">
                <a16:creationId xmlns:a16="http://schemas.microsoft.com/office/drawing/2014/main" id="{F3B42721-F173-344F-FA53-5FB6A98E1E7B}"/>
              </a:ext>
            </a:extLst>
          </p:cNvPr>
          <p:cNvPicPr>
            <a:picLocks noChangeAspect="1"/>
          </p:cNvPicPr>
          <p:nvPr/>
        </p:nvPicPr>
        <p:blipFill>
          <a:blip r:embed="rId17"/>
          <a:stretch>
            <a:fillRect/>
          </a:stretch>
        </p:blipFill>
        <p:spPr>
          <a:xfrm>
            <a:off x="7257590" y="1277391"/>
            <a:ext cx="718908" cy="640348"/>
          </a:xfrm>
          <a:prstGeom prst="rect">
            <a:avLst/>
          </a:prstGeom>
        </p:spPr>
      </p:pic>
      <p:pic>
        <p:nvPicPr>
          <p:cNvPr id="42" name="Picture 41" descr="Icon&#10;&#10;Description automatically generated">
            <a:extLst>
              <a:ext uri="{FF2B5EF4-FFF2-40B4-BE49-F238E27FC236}">
                <a16:creationId xmlns:a16="http://schemas.microsoft.com/office/drawing/2014/main" id="{A550C5E1-2A68-8630-7437-1F1FDA0E7E85}"/>
              </a:ext>
            </a:extLst>
          </p:cNvPr>
          <p:cNvPicPr>
            <a:picLocks noChangeAspect="1"/>
          </p:cNvPicPr>
          <p:nvPr/>
        </p:nvPicPr>
        <p:blipFill>
          <a:blip r:embed="rId18"/>
          <a:stretch>
            <a:fillRect/>
          </a:stretch>
        </p:blipFill>
        <p:spPr>
          <a:xfrm>
            <a:off x="11137767" y="262039"/>
            <a:ext cx="773757" cy="773757"/>
          </a:xfrm>
          <a:prstGeom prst="rect">
            <a:avLst/>
          </a:prstGeom>
        </p:spPr>
      </p:pic>
      <p:pic>
        <p:nvPicPr>
          <p:cNvPr id="44" name="Picture 43" descr="Logo, icon&#10;&#10;Description automatically generated">
            <a:extLst>
              <a:ext uri="{FF2B5EF4-FFF2-40B4-BE49-F238E27FC236}">
                <a16:creationId xmlns:a16="http://schemas.microsoft.com/office/drawing/2014/main" id="{74B86DCE-41D5-95B6-91D5-0762068EFC4A}"/>
              </a:ext>
            </a:extLst>
          </p:cNvPr>
          <p:cNvPicPr>
            <a:picLocks noChangeAspect="1"/>
          </p:cNvPicPr>
          <p:nvPr/>
        </p:nvPicPr>
        <p:blipFill>
          <a:blip r:embed="rId19"/>
          <a:stretch>
            <a:fillRect/>
          </a:stretch>
        </p:blipFill>
        <p:spPr>
          <a:xfrm>
            <a:off x="10942609" y="4625901"/>
            <a:ext cx="978116" cy="757467"/>
          </a:xfrm>
          <a:prstGeom prst="rect">
            <a:avLst/>
          </a:prstGeom>
        </p:spPr>
      </p:pic>
      <p:pic>
        <p:nvPicPr>
          <p:cNvPr id="46" name="Picture 45" descr="Icon&#10;&#10;Description automatically generated with medium confidence">
            <a:extLst>
              <a:ext uri="{FF2B5EF4-FFF2-40B4-BE49-F238E27FC236}">
                <a16:creationId xmlns:a16="http://schemas.microsoft.com/office/drawing/2014/main" id="{6906C540-5E1A-7E52-9F1E-773E000E4AC9}"/>
              </a:ext>
            </a:extLst>
          </p:cNvPr>
          <p:cNvPicPr>
            <a:picLocks noChangeAspect="1"/>
          </p:cNvPicPr>
          <p:nvPr/>
        </p:nvPicPr>
        <p:blipFill>
          <a:blip r:embed="rId20"/>
          <a:stretch>
            <a:fillRect/>
          </a:stretch>
        </p:blipFill>
        <p:spPr>
          <a:xfrm>
            <a:off x="10942609" y="3457111"/>
            <a:ext cx="907467" cy="907467"/>
          </a:xfrm>
          <a:prstGeom prst="rect">
            <a:avLst/>
          </a:prstGeom>
        </p:spPr>
      </p:pic>
      <p:pic>
        <p:nvPicPr>
          <p:cNvPr id="48" name="Picture 47" descr="Logo&#10;&#10;Description automatically generated">
            <a:extLst>
              <a:ext uri="{FF2B5EF4-FFF2-40B4-BE49-F238E27FC236}">
                <a16:creationId xmlns:a16="http://schemas.microsoft.com/office/drawing/2014/main" id="{15865078-3315-E1FF-143F-09D453A688F0}"/>
              </a:ext>
            </a:extLst>
          </p:cNvPr>
          <p:cNvPicPr>
            <a:picLocks noChangeAspect="1"/>
          </p:cNvPicPr>
          <p:nvPr/>
        </p:nvPicPr>
        <p:blipFill>
          <a:blip r:embed="rId21"/>
          <a:stretch>
            <a:fillRect/>
          </a:stretch>
        </p:blipFill>
        <p:spPr>
          <a:xfrm>
            <a:off x="6908964" y="3520694"/>
            <a:ext cx="1330113" cy="607903"/>
          </a:xfrm>
          <a:prstGeom prst="rect">
            <a:avLst/>
          </a:prstGeom>
        </p:spPr>
      </p:pic>
      <p:pic>
        <p:nvPicPr>
          <p:cNvPr id="50" name="Picture 49" descr="A picture containing text, clipart&#10;&#10;Description automatically generated">
            <a:extLst>
              <a:ext uri="{FF2B5EF4-FFF2-40B4-BE49-F238E27FC236}">
                <a16:creationId xmlns:a16="http://schemas.microsoft.com/office/drawing/2014/main" id="{5C900A45-5F68-C06B-7B20-9186A1F6A7EC}"/>
              </a:ext>
            </a:extLst>
          </p:cNvPr>
          <p:cNvPicPr>
            <a:picLocks noChangeAspect="1"/>
          </p:cNvPicPr>
          <p:nvPr/>
        </p:nvPicPr>
        <p:blipFill>
          <a:blip r:embed="rId22"/>
          <a:stretch>
            <a:fillRect/>
          </a:stretch>
        </p:blipFill>
        <p:spPr>
          <a:xfrm>
            <a:off x="9663658" y="2242488"/>
            <a:ext cx="924909" cy="924909"/>
          </a:xfrm>
          <a:prstGeom prst="rect">
            <a:avLst/>
          </a:prstGeom>
        </p:spPr>
      </p:pic>
      <p:pic>
        <p:nvPicPr>
          <p:cNvPr id="52" name="Picture 51" descr="Logo&#10;&#10;Description automatically generated with medium confidence">
            <a:extLst>
              <a:ext uri="{FF2B5EF4-FFF2-40B4-BE49-F238E27FC236}">
                <a16:creationId xmlns:a16="http://schemas.microsoft.com/office/drawing/2014/main" id="{561D15F4-CCB0-A0A6-FF3E-39DCBE639936}"/>
              </a:ext>
            </a:extLst>
          </p:cNvPr>
          <p:cNvPicPr>
            <a:picLocks noChangeAspect="1"/>
          </p:cNvPicPr>
          <p:nvPr/>
        </p:nvPicPr>
        <p:blipFill>
          <a:blip r:embed="rId23"/>
          <a:stretch>
            <a:fillRect/>
          </a:stretch>
        </p:blipFill>
        <p:spPr>
          <a:xfrm>
            <a:off x="7226047" y="2266230"/>
            <a:ext cx="750451" cy="877683"/>
          </a:xfrm>
          <a:prstGeom prst="rect">
            <a:avLst/>
          </a:prstGeom>
        </p:spPr>
      </p:pic>
      <p:pic>
        <p:nvPicPr>
          <p:cNvPr id="54" name="Picture 53" descr="Logo&#10;&#10;Description automatically generated">
            <a:extLst>
              <a:ext uri="{FF2B5EF4-FFF2-40B4-BE49-F238E27FC236}">
                <a16:creationId xmlns:a16="http://schemas.microsoft.com/office/drawing/2014/main" id="{2EF60330-87EA-5C10-D076-70495516C6D0}"/>
              </a:ext>
            </a:extLst>
          </p:cNvPr>
          <p:cNvPicPr>
            <a:picLocks noChangeAspect="1"/>
          </p:cNvPicPr>
          <p:nvPr/>
        </p:nvPicPr>
        <p:blipFill>
          <a:blip r:embed="rId24"/>
          <a:stretch>
            <a:fillRect/>
          </a:stretch>
        </p:blipFill>
        <p:spPr>
          <a:xfrm>
            <a:off x="8238730" y="2242488"/>
            <a:ext cx="1014241" cy="924910"/>
          </a:xfrm>
          <a:prstGeom prst="rect">
            <a:avLst/>
          </a:prstGeom>
        </p:spPr>
      </p:pic>
      <p:sp>
        <p:nvSpPr>
          <p:cNvPr id="2" name="Slide Number Placeholder 1">
            <a:extLst>
              <a:ext uri="{FF2B5EF4-FFF2-40B4-BE49-F238E27FC236}">
                <a16:creationId xmlns:a16="http://schemas.microsoft.com/office/drawing/2014/main" id="{7C1A82E0-7E3A-14A0-8924-849DE78DCABA}"/>
              </a:ext>
            </a:extLst>
          </p:cNvPr>
          <p:cNvSpPr>
            <a:spLocks noGrp="1"/>
          </p:cNvSpPr>
          <p:nvPr>
            <p:ph type="sldNum" sz="quarter" idx="12"/>
          </p:nvPr>
        </p:nvSpPr>
        <p:spPr/>
        <p:txBody>
          <a:bodyPr/>
          <a:lstStyle/>
          <a:p>
            <a:fld id="{DA041AC3-8FBC-481B-BF4C-E6A536CD0D72}" type="slidenum">
              <a:rPr lang="en-IL" smtClean="0"/>
              <a:t>5</a:t>
            </a:fld>
            <a:endParaRPr lang="en-IL"/>
          </a:p>
        </p:txBody>
      </p:sp>
    </p:spTree>
    <p:extLst>
      <p:ext uri="{BB962C8B-B14F-4D97-AF65-F5344CB8AC3E}">
        <p14:creationId xmlns:p14="http://schemas.microsoft.com/office/powerpoint/2010/main" val="2702682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805282-AFA3-F872-9010-21F9B693AF75}"/>
              </a:ext>
            </a:extLst>
          </p:cNvPr>
          <p:cNvSpPr/>
          <p:nvPr/>
        </p:nvSpPr>
        <p:spPr>
          <a:xfrm>
            <a:off x="-28575" y="-85725"/>
            <a:ext cx="3457575" cy="621506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Short Demo</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 name="Footer Placeholder 9">
            <a:extLst>
              <a:ext uri="{FF2B5EF4-FFF2-40B4-BE49-F238E27FC236}">
                <a16:creationId xmlns:a16="http://schemas.microsoft.com/office/drawing/2014/main" id="{C88429B9-0800-D426-FB2A-08264964378F}"/>
              </a:ext>
            </a:extLst>
          </p:cNvPr>
          <p:cNvSpPr>
            <a:spLocks noGrp="1"/>
          </p:cNvSpPr>
          <p:nvPr>
            <p:ph type="ftr" sz="quarter" idx="11"/>
          </p:nvPr>
        </p:nvSpPr>
        <p:spPr>
          <a:xfrm>
            <a:off x="4962083" y="6456104"/>
            <a:ext cx="7977536" cy="287043"/>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n-NO" sz="1800" b="0" i="0" u="none" strike="noStrike" kern="1200" cap="none" spc="0" normalizeH="0" baseline="0" noProof="0">
                <a:ln>
                  <a:noFill/>
                </a:ln>
                <a:solidFill>
                  <a:prstClr val="white"/>
                </a:solidFill>
                <a:effectLst/>
                <a:uLnTx/>
                <a:uFillTx/>
                <a:latin typeface="David" panose="020E0502060401010101" pitchFamily="34" charset="-79"/>
                <a:ea typeface="+mn-ea"/>
                <a:cs typeface="David" panose="020E0502060401010101" pitchFamily="34" charset="-79"/>
              </a:rPr>
              <a:t>Intergrating VPL in HE- Meital 2023 - Meir Komar</a:t>
            </a:r>
            <a:endParaRPr kumimoji="0" lang="en-IL" sz="1800" b="0" i="0" u="none" strike="noStrike" kern="1200" cap="none" spc="0" normalizeH="0" baseline="0" noProof="0">
              <a:ln>
                <a:noFill/>
              </a:ln>
              <a:solidFill>
                <a:prstClr val="white"/>
              </a:solidFill>
              <a:effectLst/>
              <a:uLnTx/>
              <a:uFillTx/>
              <a:latin typeface="David" panose="020E0502060401010101" pitchFamily="34" charset="-79"/>
              <a:ea typeface="+mn-ea"/>
              <a:cs typeface="David" panose="020E0502060401010101" pitchFamily="34" charset="-79"/>
            </a:endParaRPr>
          </a:p>
        </p:txBody>
      </p:sp>
      <p:sp>
        <p:nvSpPr>
          <p:cNvPr id="3" name="Slide Number Placeholder 2">
            <a:extLst>
              <a:ext uri="{FF2B5EF4-FFF2-40B4-BE49-F238E27FC236}">
                <a16:creationId xmlns:a16="http://schemas.microsoft.com/office/drawing/2014/main" id="{78B319E0-359A-08FD-FFC3-7F3173DBFADB}"/>
              </a:ext>
            </a:extLst>
          </p:cNvPr>
          <p:cNvSpPr>
            <a:spLocks noGrp="1"/>
          </p:cNvSpPr>
          <p:nvPr>
            <p:ph type="sldNum" sz="quarter" idx="12"/>
          </p:nvPr>
        </p:nvSpPr>
        <p:spPr/>
        <p:txBody>
          <a:bodyPr/>
          <a:lstStyle/>
          <a:p>
            <a:fld id="{DA041AC3-8FBC-481B-BF4C-E6A536CD0D72}" type="slidenum">
              <a:rPr lang="en-IL" smtClean="0"/>
              <a:t>6</a:t>
            </a:fld>
            <a:endParaRPr lang="en-IL"/>
          </a:p>
        </p:txBody>
      </p:sp>
    </p:spTree>
    <p:extLst>
      <p:ext uri="{BB962C8B-B14F-4D97-AF65-F5344CB8AC3E}">
        <p14:creationId xmlns:p14="http://schemas.microsoft.com/office/powerpoint/2010/main" val="1243596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805282-AFA3-F872-9010-21F9B693AF75}"/>
              </a:ext>
            </a:extLst>
          </p:cNvPr>
          <p:cNvSpPr/>
          <p:nvPr/>
        </p:nvSpPr>
        <p:spPr>
          <a:xfrm>
            <a:off x="-28575" y="-85725"/>
            <a:ext cx="3457575" cy="621506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Basic setup of an activity</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 name="Footer Placeholder 9">
            <a:extLst>
              <a:ext uri="{FF2B5EF4-FFF2-40B4-BE49-F238E27FC236}">
                <a16:creationId xmlns:a16="http://schemas.microsoft.com/office/drawing/2014/main" id="{C88429B9-0800-D426-FB2A-08264964378F}"/>
              </a:ext>
            </a:extLst>
          </p:cNvPr>
          <p:cNvSpPr>
            <a:spLocks noGrp="1"/>
          </p:cNvSpPr>
          <p:nvPr>
            <p:ph type="ftr" sz="quarter" idx="11"/>
          </p:nvPr>
        </p:nvSpPr>
        <p:spPr>
          <a:xfrm>
            <a:off x="4962083" y="6456104"/>
            <a:ext cx="7977536" cy="287043"/>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n-NO" sz="1800" b="0" i="0" u="none" strike="noStrike" kern="1200" cap="none" spc="0" normalizeH="0" baseline="0" noProof="0">
                <a:ln>
                  <a:noFill/>
                </a:ln>
                <a:solidFill>
                  <a:prstClr val="white"/>
                </a:solidFill>
                <a:effectLst/>
                <a:uLnTx/>
                <a:uFillTx/>
                <a:latin typeface="David" panose="020E0502060401010101" pitchFamily="34" charset="-79"/>
                <a:ea typeface="+mn-ea"/>
                <a:cs typeface="David" panose="020E0502060401010101" pitchFamily="34" charset="-79"/>
              </a:rPr>
              <a:t>Intergrating VPL in HE- Meital 2023 - Meir Komar</a:t>
            </a:r>
            <a:endParaRPr kumimoji="0" lang="en-IL" sz="1800" b="0" i="0" u="none" strike="noStrike" kern="1200" cap="none" spc="0" normalizeH="0" baseline="0" noProof="0">
              <a:ln>
                <a:noFill/>
              </a:ln>
              <a:solidFill>
                <a:prstClr val="white"/>
              </a:solidFill>
              <a:effectLst/>
              <a:uLnTx/>
              <a:uFillTx/>
              <a:latin typeface="David" panose="020E0502060401010101" pitchFamily="34" charset="-79"/>
              <a:ea typeface="+mn-ea"/>
              <a:cs typeface="David" panose="020E0502060401010101" pitchFamily="34" charset="-79"/>
            </a:endParaRPr>
          </a:p>
        </p:txBody>
      </p:sp>
      <p:sp>
        <p:nvSpPr>
          <p:cNvPr id="3" name="Slide Number Placeholder 2">
            <a:extLst>
              <a:ext uri="{FF2B5EF4-FFF2-40B4-BE49-F238E27FC236}">
                <a16:creationId xmlns:a16="http://schemas.microsoft.com/office/drawing/2014/main" id="{78B319E0-359A-08FD-FFC3-7F3173DBFADB}"/>
              </a:ext>
            </a:extLst>
          </p:cNvPr>
          <p:cNvSpPr>
            <a:spLocks noGrp="1"/>
          </p:cNvSpPr>
          <p:nvPr>
            <p:ph type="sldNum" sz="quarter" idx="12"/>
          </p:nvPr>
        </p:nvSpPr>
        <p:spPr/>
        <p:txBody>
          <a:bodyPr/>
          <a:lstStyle/>
          <a:p>
            <a:fld id="{DA041AC3-8FBC-481B-BF4C-E6A536CD0D72}" type="slidenum">
              <a:rPr lang="en-IL" smtClean="0"/>
              <a:t>7</a:t>
            </a:fld>
            <a:endParaRPr lang="en-IL"/>
          </a:p>
        </p:txBody>
      </p:sp>
      <p:graphicFrame>
        <p:nvGraphicFramePr>
          <p:cNvPr id="8" name="Diagram 7">
            <a:extLst>
              <a:ext uri="{FF2B5EF4-FFF2-40B4-BE49-F238E27FC236}">
                <a16:creationId xmlns:a16="http://schemas.microsoft.com/office/drawing/2014/main" id="{2D46CAE7-B703-57BE-A377-89C3029330ED}"/>
              </a:ext>
            </a:extLst>
          </p:cNvPr>
          <p:cNvGraphicFramePr/>
          <p:nvPr>
            <p:extLst>
              <p:ext uri="{D42A27DB-BD31-4B8C-83A1-F6EECF244321}">
                <p14:modId xmlns:p14="http://schemas.microsoft.com/office/powerpoint/2010/main" val="2077305603"/>
              </p:ext>
            </p:extLst>
          </p:nvPr>
        </p:nvGraphicFramePr>
        <p:xfrm>
          <a:off x="2323545" y="40161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630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70F1C235-7886-4441-AC13-374AFB22844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0D8977B7-A4B0-4435-BA3F-C5B4A6E37C2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dgm id="{AEEE6895-A831-41FB-833D-38F377F69F6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dgm id="{6BCA3409-8A35-44C1-A8C9-D738A677DD6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C9447487-2314-4C68-9475-C49CC191556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88331CF5-C43D-4763-A9B0-6D746B6E0D03}"/>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graphicEl>
                                              <a:dgm id="{BAC24C41-2783-4767-A7DD-389D238AD4D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graphicEl>
                                              <a:dgm id="{04820FCC-52EA-46C5-AB22-CF3B13C21698}"/>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graphicEl>
                                              <a:dgm id="{7F0676FD-4EED-4E08-AC4B-7A3969089BCB}"/>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graphicEl>
                                              <a:dgm id="{3A431A16-9DB7-40EE-90D9-CE03469FDD37}"/>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graphicEl>
                                              <a:dgm id="{15D36A84-AB41-42EA-B461-D48EDDF9435D}"/>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graphicEl>
                                              <a:dgm id="{07E8C81D-7755-4F81-8FC0-98A633673DBA}"/>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graphicEl>
                                              <a:dgm id="{1586D62E-BE6C-4512-9D27-096A23AA95E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805282-AFA3-F872-9010-21F9B693AF75}"/>
              </a:ext>
            </a:extLst>
          </p:cNvPr>
          <p:cNvSpPr/>
          <p:nvPr/>
        </p:nvSpPr>
        <p:spPr>
          <a:xfrm>
            <a:off x="-28575" y="-85725"/>
            <a:ext cx="3457575" cy="621506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Creating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Test Cases</a:t>
            </a:r>
          </a:p>
        </p:txBody>
      </p:sp>
      <p:sp>
        <p:nvSpPr>
          <p:cNvPr id="10" name="Footer Placeholder 9">
            <a:extLst>
              <a:ext uri="{FF2B5EF4-FFF2-40B4-BE49-F238E27FC236}">
                <a16:creationId xmlns:a16="http://schemas.microsoft.com/office/drawing/2014/main" id="{C88429B9-0800-D426-FB2A-08264964378F}"/>
              </a:ext>
            </a:extLst>
          </p:cNvPr>
          <p:cNvSpPr>
            <a:spLocks noGrp="1"/>
          </p:cNvSpPr>
          <p:nvPr>
            <p:ph type="ftr" sz="quarter" idx="11"/>
          </p:nvPr>
        </p:nvSpPr>
        <p:spPr>
          <a:xfrm>
            <a:off x="4962083" y="6456104"/>
            <a:ext cx="7977536" cy="287043"/>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n-NO" sz="1800" b="0" i="0" u="none" strike="noStrike" kern="1200" cap="none" spc="0" normalizeH="0" baseline="0" noProof="0">
                <a:ln>
                  <a:noFill/>
                </a:ln>
                <a:solidFill>
                  <a:prstClr val="white"/>
                </a:solidFill>
                <a:effectLst/>
                <a:uLnTx/>
                <a:uFillTx/>
                <a:latin typeface="David" panose="020E0502060401010101" pitchFamily="34" charset="-79"/>
                <a:ea typeface="+mn-ea"/>
                <a:cs typeface="David" panose="020E0502060401010101" pitchFamily="34" charset="-79"/>
              </a:rPr>
              <a:t>Intergrating VPL in HE- Meital 2023 - Meir Komar</a:t>
            </a:r>
            <a:endParaRPr kumimoji="0" lang="en-IL" sz="1800" b="0" i="0" u="none" strike="noStrike" kern="1200" cap="none" spc="0" normalizeH="0" baseline="0" noProof="0">
              <a:ln>
                <a:noFill/>
              </a:ln>
              <a:solidFill>
                <a:prstClr val="white"/>
              </a:solidFill>
              <a:effectLst/>
              <a:uLnTx/>
              <a:uFillTx/>
              <a:latin typeface="David" panose="020E0502060401010101" pitchFamily="34" charset="-79"/>
              <a:ea typeface="+mn-ea"/>
              <a:cs typeface="David" panose="020E0502060401010101" pitchFamily="34" charset="-79"/>
            </a:endParaRPr>
          </a:p>
        </p:txBody>
      </p:sp>
      <p:sp>
        <p:nvSpPr>
          <p:cNvPr id="3" name="Slide Number Placeholder 2">
            <a:extLst>
              <a:ext uri="{FF2B5EF4-FFF2-40B4-BE49-F238E27FC236}">
                <a16:creationId xmlns:a16="http://schemas.microsoft.com/office/drawing/2014/main" id="{78B319E0-359A-08FD-FFC3-7F3173DBFADB}"/>
              </a:ext>
            </a:extLst>
          </p:cNvPr>
          <p:cNvSpPr>
            <a:spLocks noGrp="1"/>
          </p:cNvSpPr>
          <p:nvPr>
            <p:ph type="sldNum" sz="quarter" idx="12"/>
          </p:nvPr>
        </p:nvSpPr>
        <p:spPr/>
        <p:txBody>
          <a:bodyPr/>
          <a:lstStyle/>
          <a:p>
            <a:fld id="{DA041AC3-8FBC-481B-BF4C-E6A536CD0D72}" type="slidenum">
              <a:rPr lang="en-IL" smtClean="0"/>
              <a:t>8</a:t>
            </a:fld>
            <a:endParaRPr lang="en-IL"/>
          </a:p>
        </p:txBody>
      </p:sp>
      <p:sp>
        <p:nvSpPr>
          <p:cNvPr id="4" name="TextBox 3">
            <a:extLst>
              <a:ext uri="{FF2B5EF4-FFF2-40B4-BE49-F238E27FC236}">
                <a16:creationId xmlns:a16="http://schemas.microsoft.com/office/drawing/2014/main" id="{6DBB74DD-E65B-7E1F-ED02-C765EC54A5C9}"/>
              </a:ext>
            </a:extLst>
          </p:cNvPr>
          <p:cNvSpPr txBox="1"/>
          <p:nvPr/>
        </p:nvSpPr>
        <p:spPr>
          <a:xfrm>
            <a:off x="3524251" y="114853"/>
            <a:ext cx="5810250" cy="5786199"/>
          </a:xfrm>
          <a:prstGeom prst="rect">
            <a:avLst/>
          </a:prstGeom>
          <a:noFill/>
        </p:spPr>
        <p:txBody>
          <a:bodyPr wrap="square">
            <a:spAutoFit/>
          </a:bodyPr>
          <a:lstStyle/>
          <a:p>
            <a:pPr algn="l"/>
            <a:r>
              <a:rPr lang="en-US" sz="2800" b="1" i="0" dirty="0">
                <a:effectLst/>
                <a:latin typeface="Times New Roman" panose="02020603050405020304" pitchFamily="18" charset="0"/>
                <a:cs typeface="Times New Roman" panose="02020603050405020304" pitchFamily="18" charset="0"/>
              </a:rPr>
              <a:t>Format of </a:t>
            </a:r>
            <a:r>
              <a:rPr lang="en-US" sz="2800" b="1" i="0" dirty="0" err="1">
                <a:effectLst/>
                <a:latin typeface="Times New Roman" panose="02020603050405020304" pitchFamily="18" charset="0"/>
                <a:cs typeface="Times New Roman" panose="02020603050405020304" pitchFamily="18" charset="0"/>
              </a:rPr>
              <a:t>vpl_evaluate.cases</a:t>
            </a:r>
            <a:r>
              <a:rPr lang="en-US" sz="2800" b="1" i="0" dirty="0">
                <a:effectLst/>
                <a:latin typeface="Times New Roman" panose="02020603050405020304" pitchFamily="18" charset="0"/>
                <a:cs typeface="Times New Roman" panose="02020603050405020304" pitchFamily="18" charset="0"/>
              </a:rPr>
              <a:t> file</a:t>
            </a:r>
          </a:p>
          <a:p>
            <a:pPr algn="l"/>
            <a:r>
              <a:rPr lang="en-US" b="0" i="0" dirty="0">
                <a:effectLst/>
                <a:latin typeface="Times New Roman" panose="02020603050405020304" pitchFamily="18" charset="0"/>
                <a:cs typeface="Times New Roman" panose="02020603050405020304" pitchFamily="18" charset="0"/>
              </a:rPr>
              <a:t>"Case= case name": Sets the start and the name of a test case.</a:t>
            </a:r>
          </a:p>
          <a:p>
            <a:pPr algn="l"/>
            <a:endParaRPr lang="en-US" b="0" i="0" dirty="0">
              <a:effectLst/>
              <a:latin typeface="Times New Roman" panose="02020603050405020304" pitchFamily="18" charset="0"/>
              <a:cs typeface="Times New Roman" panose="02020603050405020304" pitchFamily="18" charset="0"/>
            </a:endParaRPr>
          </a:p>
          <a:p>
            <a:pPr algn="l"/>
            <a:endParaRPr lang="en-US" b="0" i="0" dirty="0">
              <a:effectLst/>
              <a:latin typeface="Times New Roman" panose="02020603050405020304" pitchFamily="18" charset="0"/>
              <a:cs typeface="Times New Roman" panose="02020603050405020304" pitchFamily="18" charset="0"/>
            </a:endParaRPr>
          </a:p>
          <a:p>
            <a:pPr algn="l"/>
            <a:r>
              <a:rPr lang="en-US" b="0" i="0" dirty="0">
                <a:effectLst/>
                <a:latin typeface="Times New Roman" panose="02020603050405020304" pitchFamily="18" charset="0"/>
                <a:cs typeface="Times New Roman" panose="02020603050405020304" pitchFamily="18" charset="0"/>
              </a:rPr>
              <a:t>"input = text" can span multiple lines. It ends when another statement is entered.</a:t>
            </a:r>
          </a:p>
          <a:p>
            <a:pPr algn="l"/>
            <a:endParaRPr lang="en-US" b="0" i="0" dirty="0">
              <a:effectLst/>
              <a:latin typeface="Times New Roman" panose="02020603050405020304" pitchFamily="18" charset="0"/>
              <a:cs typeface="Times New Roman" panose="02020603050405020304" pitchFamily="18" charset="0"/>
            </a:endParaRPr>
          </a:p>
          <a:p>
            <a:pPr algn="l"/>
            <a:r>
              <a:rPr lang="en-US" b="0" i="0" dirty="0">
                <a:effectLst/>
                <a:latin typeface="Times New Roman" panose="02020603050405020304" pitchFamily="18" charset="0"/>
                <a:cs typeface="Times New Roman" panose="02020603050405020304" pitchFamily="18" charset="0"/>
              </a:rPr>
              <a:t>"output = text " can span multiple lines . It ends with another statement. A test case can have multiple outputs statement. There are a few types of outputs: only numbers, text , exact text and regular expressions:</a:t>
            </a:r>
          </a:p>
          <a:p>
            <a:pPr algn="l"/>
            <a:r>
              <a:rPr lang="en-US" b="1" i="0" dirty="0">
                <a:effectLst/>
                <a:latin typeface="Times New Roman" panose="02020603050405020304" pitchFamily="18" charset="0"/>
                <a:cs typeface="Times New Roman" panose="02020603050405020304" pitchFamily="18" charset="0"/>
              </a:rPr>
              <a:t>Numbers: </a:t>
            </a:r>
            <a:r>
              <a:rPr lang="en-US" b="0" i="0" dirty="0">
                <a:effectLst/>
                <a:latin typeface="Times New Roman" panose="02020603050405020304" pitchFamily="18" charset="0"/>
                <a:cs typeface="Times New Roman" panose="02020603050405020304" pitchFamily="18" charset="0"/>
              </a:rPr>
              <a:t>only numbers are written. Only numbers are checked out, the rest of the text is ignored. The real numbers are checked with tolerance</a:t>
            </a:r>
          </a:p>
          <a:p>
            <a:pPr algn="l"/>
            <a:r>
              <a:rPr lang="en-US" b="1" i="0" dirty="0">
                <a:effectLst/>
                <a:latin typeface="Times New Roman" panose="02020603050405020304" pitchFamily="18" charset="0"/>
                <a:cs typeface="Times New Roman" panose="02020603050405020304" pitchFamily="18" charset="0"/>
              </a:rPr>
              <a:t>Text</a:t>
            </a:r>
            <a:r>
              <a:rPr lang="en-US" b="0" i="0" dirty="0">
                <a:effectLst/>
                <a:latin typeface="Times New Roman" panose="02020603050405020304" pitchFamily="18" charset="0"/>
                <a:cs typeface="Times New Roman" panose="02020603050405020304" pitchFamily="18" charset="0"/>
              </a:rPr>
              <a:t>: Only words are checked, the comparison is case-insensitive and the other characters are ignored.</a:t>
            </a:r>
          </a:p>
          <a:p>
            <a:pPr algn="l"/>
            <a:r>
              <a:rPr lang="en-US" b="1" i="0" dirty="0">
                <a:effectLst/>
                <a:latin typeface="Times New Roman" panose="02020603050405020304" pitchFamily="18" charset="0"/>
                <a:cs typeface="Times New Roman" panose="02020603050405020304" pitchFamily="18" charset="0"/>
              </a:rPr>
              <a:t>Exact text</a:t>
            </a:r>
            <a:r>
              <a:rPr lang="en-US" b="0" i="0" dirty="0">
                <a:effectLst/>
                <a:latin typeface="Times New Roman" panose="02020603050405020304" pitchFamily="18" charset="0"/>
                <a:cs typeface="Times New Roman" panose="02020603050405020304" pitchFamily="18" charset="0"/>
              </a:rPr>
              <a:t> : The text is enclosed in double quotes.</a:t>
            </a:r>
          </a:p>
          <a:p>
            <a:pPr algn="l"/>
            <a:r>
              <a:rPr lang="en-US" b="1" i="0" dirty="0">
                <a:effectLst/>
                <a:latin typeface="Times New Roman" panose="02020603050405020304" pitchFamily="18" charset="0"/>
                <a:cs typeface="Times New Roman" panose="02020603050405020304" pitchFamily="18" charset="0"/>
              </a:rPr>
              <a:t>Regular Expressions </a:t>
            </a:r>
            <a:r>
              <a:rPr lang="en-US" b="0" i="0" dirty="0">
                <a:effectLst/>
                <a:latin typeface="Times New Roman" panose="02020603050405020304" pitchFamily="18" charset="0"/>
                <a:cs typeface="Times New Roman" panose="02020603050405020304" pitchFamily="18" charset="0"/>
              </a:rPr>
              <a:t>: It begin with / and ends with / and optionally one or several modifiers. Format is similar to JavaScript literal, but POSIX regex is used.</a:t>
            </a:r>
          </a:p>
        </p:txBody>
      </p:sp>
      <p:sp>
        <p:nvSpPr>
          <p:cNvPr id="7" name="TextBox 6">
            <a:extLst>
              <a:ext uri="{FF2B5EF4-FFF2-40B4-BE49-F238E27FC236}">
                <a16:creationId xmlns:a16="http://schemas.microsoft.com/office/drawing/2014/main" id="{EC403779-4579-C156-DCB7-25E2E9AC9C5C}"/>
              </a:ext>
            </a:extLst>
          </p:cNvPr>
          <p:cNvSpPr txBox="1"/>
          <p:nvPr/>
        </p:nvSpPr>
        <p:spPr>
          <a:xfrm>
            <a:off x="9505950" y="491222"/>
            <a:ext cx="2686050" cy="369332"/>
          </a:xfrm>
          <a:prstGeom prst="rect">
            <a:avLst/>
          </a:prstGeom>
          <a:solidFill>
            <a:srgbClr val="FFFF00"/>
          </a:solidFill>
        </p:spPr>
        <p:txBody>
          <a:bodyPr wrap="square">
            <a:spAutoFit/>
          </a:bodyPr>
          <a:lstStyle/>
          <a:p>
            <a:pPr algn="l"/>
            <a:r>
              <a:rPr lang="en-US" b="0" i="0" dirty="0">
                <a:effectLst/>
                <a:latin typeface="Times New Roman" panose="02020603050405020304" pitchFamily="18" charset="0"/>
                <a:cs typeface="Times New Roman" panose="02020603050405020304" pitchFamily="18" charset="0"/>
              </a:rPr>
              <a:t>Case = Positive Numbers</a:t>
            </a:r>
          </a:p>
        </p:txBody>
      </p:sp>
      <p:sp>
        <p:nvSpPr>
          <p:cNvPr id="9" name="TextBox 8">
            <a:extLst>
              <a:ext uri="{FF2B5EF4-FFF2-40B4-BE49-F238E27FC236}">
                <a16:creationId xmlns:a16="http://schemas.microsoft.com/office/drawing/2014/main" id="{65485264-0B38-2D8C-9989-5EAAFBEE9361}"/>
              </a:ext>
            </a:extLst>
          </p:cNvPr>
          <p:cNvSpPr txBox="1"/>
          <p:nvPr/>
        </p:nvSpPr>
        <p:spPr>
          <a:xfrm>
            <a:off x="9505950" y="1071860"/>
            <a:ext cx="2679452" cy="646331"/>
          </a:xfrm>
          <a:prstGeom prst="rect">
            <a:avLst/>
          </a:prstGeom>
          <a:solidFill>
            <a:srgbClr val="FFFF00"/>
          </a:solidFill>
        </p:spPr>
        <p:txBody>
          <a:bodyPr wrap="square">
            <a:spAutoFit/>
          </a:bodyPr>
          <a:lstStyle/>
          <a:p>
            <a:pPr algn="l"/>
            <a:r>
              <a:rPr lang="en-US" b="0" i="0" dirty="0">
                <a:effectLst/>
                <a:latin typeface="Times New Roman" panose="02020603050405020304" pitchFamily="18" charset="0"/>
                <a:cs typeface="Times New Roman" panose="02020603050405020304" pitchFamily="18" charset="0"/>
              </a:rPr>
              <a:t>input = 3</a:t>
            </a:r>
          </a:p>
          <a:p>
            <a:pPr algn="l"/>
            <a:r>
              <a:rPr lang="en-US" b="0" i="0" dirty="0">
                <a:effectLst/>
                <a:latin typeface="Times New Roman" panose="02020603050405020304" pitchFamily="18" charset="0"/>
                <a:cs typeface="Times New Roman" panose="02020603050405020304" pitchFamily="18" charset="0"/>
              </a:rPr>
              <a:t>4</a:t>
            </a:r>
          </a:p>
        </p:txBody>
      </p:sp>
      <p:sp>
        <p:nvSpPr>
          <p:cNvPr id="12" name="TextBox 11">
            <a:extLst>
              <a:ext uri="{FF2B5EF4-FFF2-40B4-BE49-F238E27FC236}">
                <a16:creationId xmlns:a16="http://schemas.microsoft.com/office/drawing/2014/main" id="{8190963E-1FE7-3887-7512-5DC128A894B2}"/>
              </a:ext>
            </a:extLst>
          </p:cNvPr>
          <p:cNvSpPr txBox="1"/>
          <p:nvPr/>
        </p:nvSpPr>
        <p:spPr>
          <a:xfrm>
            <a:off x="9505950" y="2688832"/>
            <a:ext cx="2566987" cy="646331"/>
          </a:xfrm>
          <a:prstGeom prst="rect">
            <a:avLst/>
          </a:prstGeom>
          <a:solidFill>
            <a:srgbClr val="FFFF00"/>
          </a:solidFill>
        </p:spPr>
        <p:txBody>
          <a:bodyPr wrap="square">
            <a:spAutoFit/>
          </a:bodyPr>
          <a:lstStyle/>
          <a:p>
            <a:pPr algn="l"/>
            <a:r>
              <a:rPr lang="en-US" b="0" i="0" dirty="0">
                <a:effectLst/>
                <a:latin typeface="Times New Roman" panose="02020603050405020304" pitchFamily="18" charset="0"/>
                <a:cs typeface="Times New Roman" panose="02020603050405020304" pitchFamily="18" charset="0"/>
              </a:rPr>
              <a:t>output = 4</a:t>
            </a:r>
          </a:p>
          <a:p>
            <a:pPr algn="l"/>
            <a:r>
              <a:rPr lang="en-US" b="0" i="0" dirty="0">
                <a:effectLst/>
                <a:latin typeface="Times New Roman" panose="02020603050405020304" pitchFamily="18" charset="0"/>
                <a:cs typeface="Times New Roman" panose="02020603050405020304" pitchFamily="18" charset="0"/>
              </a:rPr>
              <a:t>5 6.8</a:t>
            </a:r>
          </a:p>
        </p:txBody>
      </p:sp>
      <p:sp>
        <p:nvSpPr>
          <p:cNvPr id="14" name="TextBox 13">
            <a:extLst>
              <a:ext uri="{FF2B5EF4-FFF2-40B4-BE49-F238E27FC236}">
                <a16:creationId xmlns:a16="http://schemas.microsoft.com/office/drawing/2014/main" id="{7CA73735-E1F6-7A5D-036A-F8217EAACA59}"/>
              </a:ext>
            </a:extLst>
          </p:cNvPr>
          <p:cNvSpPr txBox="1"/>
          <p:nvPr/>
        </p:nvSpPr>
        <p:spPr>
          <a:xfrm>
            <a:off x="9429750" y="3625482"/>
            <a:ext cx="2643187" cy="646331"/>
          </a:xfrm>
          <a:prstGeom prst="rect">
            <a:avLst/>
          </a:prstGeom>
          <a:solidFill>
            <a:srgbClr val="FFFF00"/>
          </a:solidFill>
        </p:spPr>
        <p:txBody>
          <a:bodyPr wrap="square">
            <a:spAutoFit/>
          </a:bodyPr>
          <a:lstStyle/>
          <a:p>
            <a:pPr algn="l"/>
            <a:r>
              <a:rPr lang="en-US" b="0" i="0" dirty="0">
                <a:effectLst/>
                <a:latin typeface="Times New Roman" panose="02020603050405020304" pitchFamily="18" charset="0"/>
                <a:cs typeface="Times New Roman" panose="02020603050405020304" pitchFamily="18" charset="0"/>
              </a:rPr>
              <a:t>output = lemon orange</a:t>
            </a:r>
          </a:p>
          <a:p>
            <a:pPr algn="l"/>
            <a:r>
              <a:rPr lang="en-US" b="0" i="0" dirty="0">
                <a:effectLst/>
                <a:latin typeface="Times New Roman" panose="02020603050405020304" pitchFamily="18" charset="0"/>
                <a:cs typeface="Times New Roman" panose="02020603050405020304" pitchFamily="18" charset="0"/>
              </a:rPr>
              <a:t>apple</a:t>
            </a:r>
          </a:p>
        </p:txBody>
      </p:sp>
      <p:sp>
        <p:nvSpPr>
          <p:cNvPr id="16" name="TextBox 15">
            <a:extLst>
              <a:ext uri="{FF2B5EF4-FFF2-40B4-BE49-F238E27FC236}">
                <a16:creationId xmlns:a16="http://schemas.microsoft.com/office/drawing/2014/main" id="{182C97BB-6338-A7C7-0767-A0B6B5824910}"/>
              </a:ext>
            </a:extLst>
          </p:cNvPr>
          <p:cNvSpPr txBox="1"/>
          <p:nvPr/>
        </p:nvSpPr>
        <p:spPr>
          <a:xfrm>
            <a:off x="9429750" y="4377467"/>
            <a:ext cx="2643187" cy="646331"/>
          </a:xfrm>
          <a:prstGeom prst="rect">
            <a:avLst/>
          </a:prstGeom>
          <a:solidFill>
            <a:srgbClr val="FFFF00"/>
          </a:solidFill>
        </p:spPr>
        <p:txBody>
          <a:bodyPr wrap="square">
            <a:spAutoFit/>
          </a:bodyPr>
          <a:lstStyle/>
          <a:p>
            <a:pPr algn="l"/>
            <a:r>
              <a:rPr lang="en-US" b="0" i="0" dirty="0">
                <a:effectLst/>
                <a:latin typeface="Times New Roman" panose="02020603050405020304" pitchFamily="18" charset="0"/>
                <a:cs typeface="Times New Roman" panose="02020603050405020304" pitchFamily="18" charset="0"/>
              </a:rPr>
              <a:t>output = "lemon orange</a:t>
            </a:r>
          </a:p>
          <a:p>
            <a:pPr algn="l"/>
            <a:r>
              <a:rPr lang="en-US" b="0" i="0" dirty="0">
                <a:effectLst/>
                <a:latin typeface="Times New Roman" panose="02020603050405020304" pitchFamily="18" charset="0"/>
                <a:cs typeface="Times New Roman" panose="02020603050405020304" pitchFamily="18" charset="0"/>
              </a:rPr>
              <a:t>apple "</a:t>
            </a:r>
          </a:p>
        </p:txBody>
      </p:sp>
      <p:sp>
        <p:nvSpPr>
          <p:cNvPr id="18" name="TextBox 17">
            <a:extLst>
              <a:ext uri="{FF2B5EF4-FFF2-40B4-BE49-F238E27FC236}">
                <a16:creationId xmlns:a16="http://schemas.microsoft.com/office/drawing/2014/main" id="{6F0AED92-4ACA-152E-13A3-58DDD77B7C03}"/>
              </a:ext>
            </a:extLst>
          </p:cNvPr>
          <p:cNvSpPr txBox="1"/>
          <p:nvPr/>
        </p:nvSpPr>
        <p:spPr>
          <a:xfrm>
            <a:off x="8391525" y="5649112"/>
            <a:ext cx="3700462" cy="369332"/>
          </a:xfrm>
          <a:prstGeom prst="rect">
            <a:avLst/>
          </a:prstGeom>
          <a:solidFill>
            <a:srgbClr val="FFFF00"/>
          </a:solidFill>
        </p:spPr>
        <p:txBody>
          <a:bodyPr wrap="square">
            <a:spAutoFit/>
          </a:bodyPr>
          <a:lstStyle/>
          <a:p>
            <a:pPr algn="l"/>
            <a:r>
              <a:rPr lang="en-US" b="0" i="0" dirty="0">
                <a:effectLst/>
                <a:latin typeface="Times New Roman" panose="02020603050405020304" pitchFamily="18" charset="0"/>
                <a:cs typeface="Times New Roman" panose="02020603050405020304" pitchFamily="18" charset="0"/>
              </a:rPr>
              <a:t>output =/^</a:t>
            </a:r>
            <a:r>
              <a:rPr lang="en-US" b="0" i="0" dirty="0" err="1">
                <a:effectLst/>
                <a:latin typeface="Times New Roman" panose="02020603050405020304" pitchFamily="18" charset="0"/>
                <a:cs typeface="Times New Roman" panose="02020603050405020304" pitchFamily="18" charset="0"/>
              </a:rPr>
              <a:t>lemon|orange|apple</a:t>
            </a:r>
            <a:r>
              <a:rPr lang="en-US" b="0" i="0" dirty="0">
                <a:effectLst/>
                <a:latin typeface="Times New Roman" panose="02020603050405020304" pitchFamily="18" charset="0"/>
                <a:cs typeface="Times New Roman" panose="02020603050405020304" pitchFamily="18" charset="0"/>
              </a:rPr>
              <a:t>$/</a:t>
            </a:r>
            <a:r>
              <a:rPr lang="en-US" b="0" i="0" dirty="0" err="1">
                <a:effectLst/>
                <a:latin typeface="Times New Roman" panose="02020603050405020304" pitchFamily="18" charset="0"/>
                <a:cs typeface="Times New Roman" panose="02020603050405020304" pitchFamily="18" charset="0"/>
              </a:rPr>
              <a:t>i</a:t>
            </a:r>
            <a:endParaRPr lang="en-US" b="0" i="0" dirty="0">
              <a:effectLst/>
              <a:latin typeface="Times New Roman" panose="02020603050405020304" pitchFamily="18" charset="0"/>
              <a:cs typeface="Times New Roman" panose="02020603050405020304" pitchFamily="18" charset="0"/>
            </a:endParaRPr>
          </a:p>
        </p:txBody>
      </p:sp>
      <p:sp>
        <p:nvSpPr>
          <p:cNvPr id="21" name="Rectangle 1">
            <a:extLst>
              <a:ext uri="{FF2B5EF4-FFF2-40B4-BE49-F238E27FC236}">
                <a16:creationId xmlns:a16="http://schemas.microsoft.com/office/drawing/2014/main" id="{E67CB614-2A31-CCCF-44B7-11F4CE61474A}"/>
              </a:ext>
            </a:extLst>
          </p:cNvPr>
          <p:cNvSpPr>
            <a:spLocks noChangeArrowheads="1"/>
          </p:cNvSpPr>
          <p:nvPr/>
        </p:nvSpPr>
        <p:spPr bwMode="auto">
          <a:xfrm>
            <a:off x="3619499" y="1033760"/>
            <a:ext cx="41005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30000"/>
              </a:spcBef>
              <a:spcAft>
                <a:spcPct val="0"/>
              </a:spcAft>
              <a:defRPr sz="1200">
                <a:solidFill>
                  <a:schemeClr val="tx1"/>
                </a:solidFill>
                <a:latin typeface="Arial" panose="020B0604020202020204" pitchFamily="34" charset="0"/>
              </a:defRPr>
            </a:lvl1pPr>
            <a:lvl2pPr eaLnBrk="0" fontAlgn="base" hangingPunct="0">
              <a:spcBef>
                <a:spcPct val="30000"/>
              </a:spcBef>
              <a:spcAft>
                <a:spcPct val="0"/>
              </a:spcAft>
              <a:defRPr sz="1200">
                <a:solidFill>
                  <a:schemeClr val="tx1"/>
                </a:solidFill>
                <a:latin typeface="Arial" panose="020B0604020202020204" pitchFamily="34" charset="0"/>
              </a:defRPr>
            </a:lvl2pPr>
            <a:lvl3pPr eaLnBrk="0" fontAlgn="base" hangingPunct="0">
              <a:spcBef>
                <a:spcPct val="30000"/>
              </a:spcBef>
              <a:spcAft>
                <a:spcPct val="0"/>
              </a:spcAft>
              <a:defRPr sz="1200">
                <a:solidFill>
                  <a:schemeClr val="tx1"/>
                </a:solidFill>
                <a:latin typeface="Arial" panose="020B0604020202020204" pitchFamily="34" charset="0"/>
              </a:defRPr>
            </a:lvl3pPr>
            <a:lvl4pPr eaLnBrk="0" fontAlgn="base" hangingPunct="0">
              <a:spcBef>
                <a:spcPct val="30000"/>
              </a:spcBef>
              <a:spcAft>
                <a:spcPct val="0"/>
              </a:spcAft>
              <a:defRPr sz="1200">
                <a:solidFill>
                  <a:schemeClr val="tx1"/>
                </a:solidFill>
                <a:latin typeface="Arial" panose="020B0604020202020204" pitchFamily="34" charset="0"/>
              </a:defRPr>
            </a:lvl4pPr>
            <a:lvl5pPr eaLnBrk="0" fontAlgn="base" hangingPunct="0">
              <a:spcBef>
                <a:spcPct val="30000"/>
              </a:spcBef>
              <a:spcAft>
                <a:spcPct val="0"/>
              </a:spcAft>
              <a:defRPr sz="1200">
                <a:solidFill>
                  <a:schemeClr val="tx1"/>
                </a:solidFill>
                <a:latin typeface="Arial" panose="020B0604020202020204" pitchFamily="34" charset="0"/>
              </a:defRPr>
            </a:lvl5pPr>
            <a:lvl6pPr eaLnBrk="0" fontAlgn="base" hangingPunct="0">
              <a:spcBef>
                <a:spcPct val="30000"/>
              </a:spcBef>
              <a:spcAft>
                <a:spcPct val="0"/>
              </a:spcAft>
              <a:defRPr sz="1200">
                <a:solidFill>
                  <a:schemeClr val="tx1"/>
                </a:solidFill>
                <a:latin typeface="Arial" panose="020B0604020202020204" pitchFamily="34" charset="0"/>
              </a:defRPr>
            </a:lvl6pPr>
            <a:lvl7pPr eaLnBrk="0" fontAlgn="base" hangingPunct="0">
              <a:spcBef>
                <a:spcPct val="30000"/>
              </a:spcBef>
              <a:spcAft>
                <a:spcPct val="0"/>
              </a:spcAft>
              <a:defRPr sz="1200">
                <a:solidFill>
                  <a:schemeClr val="tx1"/>
                </a:solidFill>
                <a:latin typeface="Arial" panose="020B0604020202020204" pitchFamily="34" charset="0"/>
              </a:defRPr>
            </a:lvl7pPr>
            <a:lvl8pPr eaLnBrk="0" fontAlgn="base" hangingPunct="0">
              <a:spcBef>
                <a:spcPct val="30000"/>
              </a:spcBef>
              <a:spcAft>
                <a:spcPct val="0"/>
              </a:spcAft>
              <a:defRPr sz="1200">
                <a:solidFill>
                  <a:schemeClr val="tx1"/>
                </a:solidFill>
                <a:latin typeface="Arial" panose="020B0604020202020204" pitchFamily="34" charset="0"/>
              </a:defRPr>
            </a:lvl8pPr>
            <a:lvl9pPr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IL" altLang="en-IL" sz="1800" b="0" i="0" u="none" strike="noStrike" cap="none" normalizeH="0" baseline="0" dirty="0">
                <a:ln>
                  <a:noFill/>
                </a:ln>
                <a:effectLst/>
                <a:latin typeface="Times New Roman" panose="02020603050405020304" pitchFamily="18" charset="0"/>
                <a:cs typeface="Times New Roman" panose="02020603050405020304" pitchFamily="18" charset="0"/>
              </a:rPr>
              <a:t>"Grade reduction = [ value | percent% ]" </a:t>
            </a:r>
          </a:p>
        </p:txBody>
      </p:sp>
      <p:sp>
        <p:nvSpPr>
          <p:cNvPr id="22" name="TextBox 21">
            <a:extLst>
              <a:ext uri="{FF2B5EF4-FFF2-40B4-BE49-F238E27FC236}">
                <a16:creationId xmlns:a16="http://schemas.microsoft.com/office/drawing/2014/main" id="{F9CA493D-285D-50DE-4C7F-A4377AA3D787}"/>
              </a:ext>
            </a:extLst>
          </p:cNvPr>
          <p:cNvSpPr txBox="1"/>
          <p:nvPr/>
        </p:nvSpPr>
        <p:spPr>
          <a:xfrm>
            <a:off x="9515475" y="1881485"/>
            <a:ext cx="2679452" cy="369332"/>
          </a:xfrm>
          <a:prstGeom prst="rect">
            <a:avLst/>
          </a:prstGeom>
          <a:solidFill>
            <a:srgbClr val="FFFF00"/>
          </a:solidFill>
        </p:spPr>
        <p:txBody>
          <a:bodyPr wrap="square">
            <a:spAutoFit/>
          </a:bodyPr>
          <a:lstStyle/>
          <a:p>
            <a:pPr algn="l"/>
            <a:r>
              <a:rPr lang="en-US" b="0" i="0" dirty="0">
                <a:effectLst/>
                <a:latin typeface="Times New Roman" panose="02020603050405020304" pitchFamily="18" charset="0"/>
                <a:cs typeface="Times New Roman" panose="02020603050405020304" pitchFamily="18" charset="0"/>
              </a:rPr>
              <a:t>Grade reduction = 20%</a:t>
            </a:r>
          </a:p>
        </p:txBody>
      </p:sp>
      <p:sp>
        <p:nvSpPr>
          <p:cNvPr id="24" name="TextBox 23">
            <a:extLst>
              <a:ext uri="{FF2B5EF4-FFF2-40B4-BE49-F238E27FC236}">
                <a16:creationId xmlns:a16="http://schemas.microsoft.com/office/drawing/2014/main" id="{ABB3B8C7-3E56-1556-C7F1-AAC8D76FA912}"/>
              </a:ext>
            </a:extLst>
          </p:cNvPr>
          <p:cNvSpPr txBox="1"/>
          <p:nvPr/>
        </p:nvSpPr>
        <p:spPr>
          <a:xfrm>
            <a:off x="379005" y="4437750"/>
            <a:ext cx="2769704" cy="1200329"/>
          </a:xfrm>
          <a:prstGeom prst="rect">
            <a:avLst/>
          </a:prstGeom>
          <a:noFill/>
        </p:spPr>
        <p:txBody>
          <a:bodyPr wrap="square">
            <a:spAutoFit/>
          </a:bodyPr>
          <a:lstStyle/>
          <a:p>
            <a:pPr algn="ctr"/>
            <a:r>
              <a:rPr lang="en-US" sz="2400" b="0" i="0" dirty="0">
                <a:solidFill>
                  <a:schemeClr val="bg1"/>
                </a:solidFill>
                <a:effectLst/>
                <a:latin typeface="Times New Roman" panose="02020603050405020304" pitchFamily="18" charset="0"/>
                <a:cs typeface="Times New Roman" panose="02020603050405020304" pitchFamily="18" charset="0"/>
              </a:rPr>
              <a:t>Basic Input/Output Test Evaluation System (BIOTES)</a:t>
            </a:r>
            <a:endParaRPr lang="en-IL" sz="2400" dirty="0">
              <a:solidFill>
                <a:schemeClr val="bg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60A92D5-5881-4F32-F4B0-68422501B89A}"/>
              </a:ext>
            </a:extLst>
          </p:cNvPr>
          <p:cNvPicPr>
            <a:picLocks noChangeAspect="1"/>
          </p:cNvPicPr>
          <p:nvPr/>
        </p:nvPicPr>
        <p:blipFill>
          <a:blip r:embed="rId2"/>
          <a:stretch>
            <a:fillRect/>
          </a:stretch>
        </p:blipFill>
        <p:spPr>
          <a:xfrm>
            <a:off x="3429000" y="0"/>
            <a:ext cx="8756402" cy="6129336"/>
          </a:xfrm>
          <a:prstGeom prst="rect">
            <a:avLst/>
          </a:prstGeom>
        </p:spPr>
      </p:pic>
    </p:spTree>
    <p:extLst>
      <p:ext uri="{BB962C8B-B14F-4D97-AF65-F5344CB8AC3E}">
        <p14:creationId xmlns:p14="http://schemas.microsoft.com/office/powerpoint/2010/main" val="1849361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805282-AFA3-F872-9010-21F9B693AF75}"/>
              </a:ext>
            </a:extLst>
          </p:cNvPr>
          <p:cNvSpPr/>
          <p:nvPr/>
        </p:nvSpPr>
        <p:spPr>
          <a:xfrm>
            <a:off x="-28575" y="-85725"/>
            <a:ext cx="3457575" cy="621506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Times New Roman" panose="02020603050405020304" pitchFamily="18" charset="0"/>
                <a:cs typeface="Times New Roman" panose="02020603050405020304" pitchFamily="18" charset="0"/>
              </a:rPr>
              <a:t>Creating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Test Cases</a:t>
            </a:r>
          </a:p>
        </p:txBody>
      </p:sp>
      <p:sp>
        <p:nvSpPr>
          <p:cNvPr id="10" name="Footer Placeholder 9">
            <a:extLst>
              <a:ext uri="{FF2B5EF4-FFF2-40B4-BE49-F238E27FC236}">
                <a16:creationId xmlns:a16="http://schemas.microsoft.com/office/drawing/2014/main" id="{C88429B9-0800-D426-FB2A-08264964378F}"/>
              </a:ext>
            </a:extLst>
          </p:cNvPr>
          <p:cNvSpPr>
            <a:spLocks noGrp="1"/>
          </p:cNvSpPr>
          <p:nvPr>
            <p:ph type="ftr" sz="quarter" idx="11"/>
          </p:nvPr>
        </p:nvSpPr>
        <p:spPr>
          <a:xfrm>
            <a:off x="4962083" y="6456104"/>
            <a:ext cx="7977536" cy="287043"/>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n-NO" sz="1800" b="0" i="0" u="none" strike="noStrike" kern="1200" cap="none" spc="0" normalizeH="0" baseline="0" noProof="0">
                <a:ln>
                  <a:noFill/>
                </a:ln>
                <a:solidFill>
                  <a:prstClr val="white"/>
                </a:solidFill>
                <a:effectLst/>
                <a:uLnTx/>
                <a:uFillTx/>
                <a:latin typeface="David" panose="020E0502060401010101" pitchFamily="34" charset="-79"/>
                <a:ea typeface="+mn-ea"/>
                <a:cs typeface="David" panose="020E0502060401010101" pitchFamily="34" charset="-79"/>
              </a:rPr>
              <a:t>Intergrating VPL in HE- Meital 2023 - Meir Komar</a:t>
            </a:r>
            <a:endParaRPr kumimoji="0" lang="en-IL" sz="1800" b="0" i="0" u="none" strike="noStrike" kern="1200" cap="none" spc="0" normalizeH="0" baseline="0" noProof="0">
              <a:ln>
                <a:noFill/>
              </a:ln>
              <a:solidFill>
                <a:prstClr val="white"/>
              </a:solidFill>
              <a:effectLst/>
              <a:uLnTx/>
              <a:uFillTx/>
              <a:latin typeface="David" panose="020E0502060401010101" pitchFamily="34" charset="-79"/>
              <a:ea typeface="+mn-ea"/>
              <a:cs typeface="David" panose="020E0502060401010101" pitchFamily="34" charset="-79"/>
            </a:endParaRPr>
          </a:p>
        </p:txBody>
      </p:sp>
      <p:sp>
        <p:nvSpPr>
          <p:cNvPr id="3" name="Slide Number Placeholder 2">
            <a:extLst>
              <a:ext uri="{FF2B5EF4-FFF2-40B4-BE49-F238E27FC236}">
                <a16:creationId xmlns:a16="http://schemas.microsoft.com/office/drawing/2014/main" id="{78B319E0-359A-08FD-FFC3-7F3173DBFADB}"/>
              </a:ext>
            </a:extLst>
          </p:cNvPr>
          <p:cNvSpPr>
            <a:spLocks noGrp="1"/>
          </p:cNvSpPr>
          <p:nvPr>
            <p:ph type="sldNum" sz="quarter" idx="12"/>
          </p:nvPr>
        </p:nvSpPr>
        <p:spPr/>
        <p:txBody>
          <a:bodyPr/>
          <a:lstStyle/>
          <a:p>
            <a:fld id="{DA041AC3-8FBC-481B-BF4C-E6A536CD0D72}" type="slidenum">
              <a:rPr lang="en-IL" smtClean="0"/>
              <a:t>9</a:t>
            </a:fld>
            <a:endParaRPr lang="en-IL"/>
          </a:p>
        </p:txBody>
      </p:sp>
      <p:sp>
        <p:nvSpPr>
          <p:cNvPr id="2" name="TextBox 1">
            <a:extLst>
              <a:ext uri="{FF2B5EF4-FFF2-40B4-BE49-F238E27FC236}">
                <a16:creationId xmlns:a16="http://schemas.microsoft.com/office/drawing/2014/main" id="{880ECD78-C350-40F2-6DED-3B777B4CA085}"/>
              </a:ext>
            </a:extLst>
          </p:cNvPr>
          <p:cNvSpPr txBox="1"/>
          <p:nvPr/>
        </p:nvSpPr>
        <p:spPr>
          <a:xfrm>
            <a:off x="3686175" y="235892"/>
            <a:ext cx="521970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Using Failed Messages</a:t>
            </a:r>
            <a:endParaRPr lang="en-IL" sz="3200" b="1" dirty="0">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0BBB31C9-CD88-27D1-D50D-21E596D24F0D}"/>
              </a:ext>
            </a:extLst>
          </p:cNvPr>
          <p:cNvSpPr>
            <a:spLocks noChangeArrowheads="1"/>
          </p:cNvSpPr>
          <p:nvPr/>
        </p:nvSpPr>
        <p:spPr bwMode="auto">
          <a:xfrm>
            <a:off x="3763617" y="952247"/>
            <a:ext cx="437029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L" altLang="en-IL" sz="2800" b="0" i="0" u="none" strike="noStrike" cap="none" normalizeH="0" baseline="0" dirty="0">
                <a:ln>
                  <a:noFill/>
                </a:ln>
                <a:effectLst/>
                <a:latin typeface="Times New Roman" panose="02020603050405020304" pitchFamily="18" charset="0"/>
                <a:cs typeface="Times New Roman" panose="02020603050405020304" pitchFamily="18" charset="0"/>
              </a:rPr>
              <a:t>"Fail message = message"</a:t>
            </a:r>
            <a:r>
              <a:rPr kumimoji="0" lang="en-IL" altLang="en-IL" sz="2400" b="0" i="0" u="none" strike="noStrike" cap="none" normalizeH="0" baseline="0" dirty="0">
                <a:ln>
                  <a:noFill/>
                </a:ln>
                <a:effectLst/>
                <a:latin typeface="Times New Roman" panose="02020603050405020304" pitchFamily="18" charset="0"/>
                <a:cs typeface="Times New Roman" panose="02020603050405020304" pitchFamily="18" charset="0"/>
              </a:rPr>
              <a:t> </a:t>
            </a:r>
            <a:endParaRPr kumimoji="0" lang="en-IL" altLang="en-IL" sz="60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5" name="Star: 10 Points 4">
            <a:extLst>
              <a:ext uri="{FF2B5EF4-FFF2-40B4-BE49-F238E27FC236}">
                <a16:creationId xmlns:a16="http://schemas.microsoft.com/office/drawing/2014/main" id="{D27E7DC4-A348-E2BC-592F-3B672967C094}"/>
              </a:ext>
            </a:extLst>
          </p:cNvPr>
          <p:cNvSpPr/>
          <p:nvPr/>
        </p:nvSpPr>
        <p:spPr>
          <a:xfrm>
            <a:off x="8438737" y="2152274"/>
            <a:ext cx="3457575" cy="1476375"/>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example5Demo</a:t>
            </a:r>
            <a:endParaRPr lang="en-IL" sz="2800" dirty="0">
              <a:latin typeface="Times New Roman" panose="02020603050405020304" pitchFamily="18" charset="0"/>
              <a:cs typeface="Times New Roman" panose="02020603050405020304" pitchFamily="18" charset="0"/>
            </a:endParaRPr>
          </a:p>
        </p:txBody>
      </p:sp>
      <p:sp>
        <p:nvSpPr>
          <p:cNvPr id="8" name="Thought Bubble: Cloud 7">
            <a:extLst>
              <a:ext uri="{FF2B5EF4-FFF2-40B4-BE49-F238E27FC236}">
                <a16:creationId xmlns:a16="http://schemas.microsoft.com/office/drawing/2014/main" id="{E8DD3175-9166-E2B3-6120-9A3AEAF2B270}"/>
              </a:ext>
            </a:extLst>
          </p:cNvPr>
          <p:cNvSpPr/>
          <p:nvPr/>
        </p:nvSpPr>
        <p:spPr>
          <a:xfrm>
            <a:off x="8036451" y="937084"/>
            <a:ext cx="1828800" cy="1225296"/>
          </a:xfrm>
          <a:prstGeom prst="cloudCallout">
            <a:avLst>
              <a:gd name="adj1" fmla="val -90104"/>
              <a:gd name="adj2" fmla="val 1223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Before input</a:t>
            </a:r>
            <a:endParaRPr lang="en-IL" sz="2400" dirty="0">
              <a:latin typeface="Times New Roman" panose="02020603050405020304" pitchFamily="18" charset="0"/>
              <a:cs typeface="Times New Roman" panose="02020603050405020304" pitchFamily="18" charset="0"/>
            </a:endParaRPr>
          </a:p>
        </p:txBody>
      </p:sp>
      <p:sp>
        <p:nvSpPr>
          <p:cNvPr id="9" name="Rectangle 1">
            <a:extLst>
              <a:ext uri="{FF2B5EF4-FFF2-40B4-BE49-F238E27FC236}">
                <a16:creationId xmlns:a16="http://schemas.microsoft.com/office/drawing/2014/main" id="{1F414425-3341-B599-3BEE-1B10AAE12583}"/>
              </a:ext>
            </a:extLst>
          </p:cNvPr>
          <p:cNvSpPr>
            <a:spLocks noChangeArrowheads="1"/>
          </p:cNvSpPr>
          <p:nvPr/>
        </p:nvSpPr>
        <p:spPr bwMode="auto">
          <a:xfrm>
            <a:off x="3594238" y="4063019"/>
            <a:ext cx="602684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L" altLang="en-IL" sz="3200" b="0" i="0" u="none" strike="noStrike" cap="none" normalizeH="0" baseline="0" dirty="0">
                <a:ln>
                  <a:noFill/>
                </a:ln>
                <a:effectLst/>
                <a:latin typeface="Times New Roman" panose="02020603050405020304" pitchFamily="18" charset="0"/>
                <a:cs typeface="Times New Roman" panose="02020603050405020304" pitchFamily="18" charset="0"/>
              </a:rPr>
              <a:t>“</a:t>
            </a:r>
            <a:r>
              <a:rPr kumimoji="0" lang="en-US" altLang="en-IL" sz="3200" b="0" i="0" u="none" strike="noStrike" cap="none" normalizeH="0" baseline="0" dirty="0">
                <a:ln>
                  <a:noFill/>
                </a:ln>
                <a:effectLst/>
                <a:latin typeface="Times New Roman" panose="02020603050405020304" pitchFamily="18" charset="0"/>
                <a:cs typeface="Times New Roman" panose="02020603050405020304" pitchFamily="18" charset="0"/>
              </a:rPr>
              <a:t>Program arguments</a:t>
            </a:r>
            <a:r>
              <a:rPr kumimoji="0" lang="en-IL" altLang="en-IL"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IL" sz="3200" b="0" i="0" u="none" strike="noStrike" cap="none" normalizeH="0" baseline="0" dirty="0">
                <a:ln>
                  <a:noFill/>
                </a:ln>
                <a:effectLst/>
                <a:latin typeface="Times New Roman" panose="02020603050405020304" pitchFamily="18" charset="0"/>
                <a:cs typeface="Times New Roman" panose="02020603050405020304" pitchFamily="18" charset="0"/>
              </a:rPr>
              <a:t> arg1 arg2 …</a:t>
            </a:r>
            <a:r>
              <a:rPr kumimoji="0" lang="en-IL" altLang="en-IL" sz="3200" b="0" i="0" u="none" strike="noStrike" cap="none" normalizeH="0" baseline="0" dirty="0">
                <a:ln>
                  <a:noFill/>
                </a:ln>
                <a:effectLst/>
                <a:latin typeface="Times New Roman" panose="02020603050405020304" pitchFamily="18" charset="0"/>
                <a:cs typeface="Times New Roman" panose="02020603050405020304" pitchFamily="18" charset="0"/>
              </a:rPr>
              <a:t>"</a:t>
            </a:r>
            <a:r>
              <a:rPr kumimoji="0" lang="en-IL" altLang="en-IL" sz="2800" b="0" i="0" u="none" strike="noStrike" cap="none" normalizeH="0" baseline="0" dirty="0">
                <a:ln>
                  <a:noFill/>
                </a:ln>
                <a:effectLst/>
                <a:latin typeface="Times New Roman" panose="02020603050405020304" pitchFamily="18" charset="0"/>
                <a:cs typeface="Times New Roman" panose="02020603050405020304" pitchFamily="18" charset="0"/>
              </a:rPr>
              <a:t> </a:t>
            </a:r>
            <a:endParaRPr kumimoji="0" lang="en-IL" altLang="en-IL" sz="66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
        <p:nvSpPr>
          <p:cNvPr id="11" name="Rectangle 1">
            <a:extLst>
              <a:ext uri="{FF2B5EF4-FFF2-40B4-BE49-F238E27FC236}">
                <a16:creationId xmlns:a16="http://schemas.microsoft.com/office/drawing/2014/main" id="{A0143FF4-9C1A-EA7C-6CE4-27DB8F022ABE}"/>
              </a:ext>
            </a:extLst>
          </p:cNvPr>
          <p:cNvSpPr>
            <a:spLocks noChangeArrowheads="1"/>
          </p:cNvSpPr>
          <p:nvPr/>
        </p:nvSpPr>
        <p:spPr bwMode="auto">
          <a:xfrm>
            <a:off x="3640622" y="5081767"/>
            <a:ext cx="608647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L" altLang="en-IL" sz="3200" b="0" i="0" u="none" strike="noStrike" cap="none" normalizeH="0" baseline="0" dirty="0">
                <a:ln>
                  <a:noFill/>
                </a:ln>
                <a:effectLst/>
                <a:latin typeface="Times New Roman" panose="02020603050405020304" pitchFamily="18" charset="0"/>
                <a:cs typeface="Times New Roman" panose="02020603050405020304" pitchFamily="18" charset="0"/>
              </a:rPr>
              <a:t>“</a:t>
            </a:r>
            <a:r>
              <a:rPr kumimoji="0" lang="en-US" altLang="en-IL" sz="3200" b="0" i="0" u="none" strike="noStrike" cap="none" normalizeH="0" baseline="0" dirty="0">
                <a:ln>
                  <a:noFill/>
                </a:ln>
                <a:effectLst/>
                <a:latin typeface="Times New Roman" panose="02020603050405020304" pitchFamily="18" charset="0"/>
                <a:cs typeface="Times New Roman" panose="02020603050405020304" pitchFamily="18" charset="0"/>
              </a:rPr>
              <a:t>Expected exit</a:t>
            </a:r>
            <a:r>
              <a:rPr kumimoji="0" lang="en-US" altLang="en-IL" sz="3200" b="0" i="0" u="none" strike="noStrike" cap="none" normalizeH="0" dirty="0">
                <a:ln>
                  <a:noFill/>
                </a:ln>
                <a:effectLst/>
                <a:latin typeface="Times New Roman" panose="02020603050405020304" pitchFamily="18" charset="0"/>
                <a:cs typeface="Times New Roman" panose="02020603050405020304" pitchFamily="18" charset="0"/>
              </a:rPr>
              <a:t> code</a:t>
            </a:r>
            <a:r>
              <a:rPr kumimoji="0" lang="en-IL" altLang="en-IL" sz="32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en-US" altLang="en-IL" sz="3200" b="0" i="0" u="none" strike="noStrike" cap="none" normalizeH="0" baseline="0" dirty="0">
                <a:ln>
                  <a:noFill/>
                </a:ln>
                <a:effectLst/>
                <a:latin typeface="Times New Roman" panose="02020603050405020304" pitchFamily="18" charset="0"/>
                <a:cs typeface="Times New Roman" panose="02020603050405020304" pitchFamily="18" charset="0"/>
              </a:rPr>
              <a:t>  number”</a:t>
            </a:r>
            <a:r>
              <a:rPr kumimoji="0" lang="en-IL" altLang="en-IL" sz="2800" b="0" i="0" u="none" strike="noStrike" cap="none" normalizeH="0" baseline="0" dirty="0">
                <a:ln>
                  <a:noFill/>
                </a:ln>
                <a:effectLst/>
                <a:latin typeface="Times New Roman" panose="02020603050405020304" pitchFamily="18" charset="0"/>
                <a:cs typeface="Times New Roman" panose="02020603050405020304" pitchFamily="18" charset="0"/>
              </a:rPr>
              <a:t> </a:t>
            </a:r>
            <a:endParaRPr kumimoji="0" lang="en-IL" altLang="en-IL" sz="66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100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p:bldP spid="11" grpId="0"/>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10831</TotalTime>
  <Words>995</Words>
  <Application>Microsoft Office PowerPoint</Application>
  <PresentationFormat>Widescreen</PresentationFormat>
  <Paragraphs>174</Paragraphs>
  <Slides>16</Slides>
  <Notes>5</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Book Antiqua</vt:lpstr>
      <vt:lpstr>Calibri</vt:lpstr>
      <vt:lpstr>David</vt:lpstr>
      <vt:lpstr>Gill Sans MT</vt:lpstr>
      <vt:lpstr>Rubik</vt:lpstr>
      <vt:lpstr>Symbol</vt:lpstr>
      <vt:lpstr>Times New Roman</vt:lpstr>
      <vt:lpstr>Wingdings</vt:lpstr>
      <vt:lpstr>Gallery</vt:lpstr>
      <vt:lpstr>Integrating Virtual Programming Labs in Higher Education: Benefits, Challenges, and Best Practices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VPL</dc:title>
  <dc:creator>abba komar</dc:creator>
  <cp:lastModifiedBy>abba komar</cp:lastModifiedBy>
  <cp:revision>58</cp:revision>
  <dcterms:created xsi:type="dcterms:W3CDTF">2023-04-10T05:01:55Z</dcterms:created>
  <dcterms:modified xsi:type="dcterms:W3CDTF">2023-06-22T03:31:43Z</dcterms:modified>
</cp:coreProperties>
</file>